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510" r:id="rId2"/>
    <p:sldId id="513" r:id="rId3"/>
    <p:sldId id="514" r:id="rId4"/>
    <p:sldId id="512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9552" y="400010"/>
            <a:ext cx="91450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Chwi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eneidiau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pam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crwydrwch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fel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tarfedig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braidd</a:t>
            </a:r>
            <a:r>
              <a:rPr lang="en-US" sz="4000" dirty="0" smtClean="0">
                <a:latin typeface="+mj-lt"/>
                <a:cs typeface="Arial" pitchFamily="34" charset="0"/>
              </a:rPr>
              <a:t> o </a:t>
            </a:r>
            <a:r>
              <a:rPr lang="en-US" sz="4000" dirty="0" err="1" smtClean="0">
                <a:latin typeface="+mj-lt"/>
                <a:cs typeface="Arial" pitchFamily="34" charset="0"/>
              </a:rPr>
              <a:t>dref</a:t>
            </a:r>
            <a:r>
              <a:rPr lang="en-US" sz="4000" dirty="0" smtClean="0">
                <a:latin typeface="+mj-lt"/>
                <a:cs typeface="Arial" pitchFamily="34" charset="0"/>
              </a:rPr>
              <a:t>?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Ffôl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galonnau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pam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cefnwch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ryfedd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gariad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ef</a:t>
            </a:r>
            <a:r>
              <a:rPr lang="en-US" sz="4000" dirty="0" smtClean="0">
                <a:latin typeface="+mj-lt"/>
                <a:cs typeface="Arial" pitchFamily="34" charset="0"/>
              </a:rPr>
              <a:t>?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  <a:p>
            <a:r>
              <a:rPr lang="en-US" sz="4000" dirty="0" smtClean="0">
                <a:latin typeface="+mj-lt"/>
                <a:cs typeface="Arial" pitchFamily="34" charset="0"/>
              </a:rPr>
              <a:t>A fu </a:t>
            </a:r>
            <a:r>
              <a:rPr lang="en-US" sz="4000" dirty="0" err="1" smtClean="0">
                <a:latin typeface="+mj-lt"/>
                <a:cs typeface="Arial" pitchFamily="34" charset="0"/>
              </a:rPr>
              <a:t>cyn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dirioned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Bugail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neb </a:t>
            </a:r>
            <a:r>
              <a:rPr lang="en-US" sz="4000" dirty="0" err="1" smtClean="0">
                <a:latin typeface="+mj-lt"/>
                <a:cs typeface="Arial" pitchFamily="34" charset="0"/>
              </a:rPr>
              <a:t>erioed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mor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fwyn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fryd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â'r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Gwaredwr</a:t>
            </a:r>
            <a:r>
              <a:rPr lang="en-US" sz="4000" dirty="0" smtClean="0">
                <a:latin typeface="+mj-lt"/>
                <a:cs typeface="Arial" pitchFamily="34" charset="0"/>
              </a:rPr>
              <a:t> a </a:t>
            </a:r>
            <a:r>
              <a:rPr lang="en-US" sz="4000" dirty="0" err="1" smtClean="0">
                <a:latin typeface="+mj-lt"/>
                <a:cs typeface="Arial" pitchFamily="34" charset="0"/>
              </a:rPr>
              <a:t>fu'n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gwaedu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er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mwyn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casglu'i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braidd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ynghyd</a:t>
            </a:r>
            <a:r>
              <a:rPr lang="en-US" sz="4000" dirty="0" smtClean="0">
                <a:latin typeface="+mj-lt"/>
                <a:cs typeface="Arial" pitchFamily="34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376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9552" y="400010"/>
            <a:ext cx="91450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Mae'i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drugaredd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ef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llydan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mae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llydan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fel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môr</a:t>
            </a:r>
            <a:r>
              <a:rPr lang="en-US" sz="4000" dirty="0" smtClean="0">
                <a:latin typeface="+mj-lt"/>
                <a:cs typeface="Arial" pitchFamily="34" charset="0"/>
              </a:rPr>
              <a:t>;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ac </a:t>
            </a:r>
            <a:r>
              <a:rPr lang="en-US" sz="4000" dirty="0" err="1" smtClean="0">
                <a:latin typeface="+mj-lt"/>
                <a:cs typeface="Arial" pitchFamily="34" charset="0"/>
              </a:rPr>
              <a:t>mae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gras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sydd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fwy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na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rhyddid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yng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nghyfiawnder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cyfraith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Baskerville Old Face" pitchFamily="18" charset="0"/>
                <a:cs typeface="Arial" pitchFamily="34" charset="0"/>
              </a:rPr>
              <a:t>I</a:t>
            </a:r>
            <a:r>
              <a:rPr lang="en-US" sz="4000" dirty="0" err="1" smtClean="0">
                <a:latin typeface="+mj-lt"/>
                <a:cs typeface="Arial" pitchFamily="34" charset="0"/>
              </a:rPr>
              <a:t>ôr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  <a:p>
            <a:r>
              <a:rPr lang="en-US" sz="4000" dirty="0" smtClean="0">
                <a:latin typeface="+mj-lt"/>
                <a:cs typeface="Arial" pitchFamily="34" charset="0"/>
              </a:rPr>
              <a:t>Cans </a:t>
            </a:r>
            <a:r>
              <a:rPr lang="en-US" sz="4000" dirty="0" err="1" smtClean="0">
                <a:latin typeface="+mj-lt"/>
                <a:cs typeface="Arial" pitchFamily="34" charset="0"/>
              </a:rPr>
              <a:t>mae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cariad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Duw'n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ehangach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na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doethineb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eitha'r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byd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ac </a:t>
            </a:r>
            <a:r>
              <a:rPr lang="en-US" sz="4000" dirty="0" err="1" smtClean="0">
                <a:latin typeface="+mj-lt"/>
                <a:cs typeface="Arial" pitchFamily="34" charset="0"/>
              </a:rPr>
              <a:t>mae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calon</a:t>
            </a:r>
            <a:r>
              <a:rPr lang="en-US" sz="4000" dirty="0" smtClean="0">
                <a:latin typeface="+mj-lt"/>
                <a:cs typeface="Arial" pitchFamily="34" charset="0"/>
              </a:rPr>
              <a:t> yr </a:t>
            </a:r>
            <a:r>
              <a:rPr lang="en-US" sz="4000" dirty="0" err="1" smtClean="0">
                <a:latin typeface="+mj-lt"/>
                <a:cs typeface="Arial" pitchFamily="34" charset="0"/>
              </a:rPr>
              <a:t>Anfeidrol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rhyfeddol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fwyn</a:t>
            </a:r>
            <a:r>
              <a:rPr lang="en-US" sz="4000" dirty="0" smtClean="0">
                <a:latin typeface="+mj-lt"/>
                <a:cs typeface="Arial" pitchFamily="34" charset="0"/>
              </a:rPr>
              <a:t> o hyd.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9552" y="400010"/>
            <a:ext cx="91450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  <a:cs typeface="Arial" pitchFamily="34" charset="0"/>
              </a:rPr>
              <a:t>Y </a:t>
            </a:r>
            <a:r>
              <a:rPr lang="en-US" sz="4000" dirty="0" err="1" smtClean="0">
                <a:latin typeface="+mj-lt"/>
                <a:cs typeface="Arial" pitchFamily="34" charset="0"/>
              </a:rPr>
              <a:t>mae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cyflawn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waredigaeth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yr </a:t>
            </a:r>
            <a:r>
              <a:rPr lang="en-US" sz="4000" dirty="0" err="1" smtClean="0">
                <a:latin typeface="+mj-lt"/>
                <a:cs typeface="Arial" pitchFamily="34" charset="0"/>
              </a:rPr>
              <a:t>hwn</a:t>
            </a:r>
            <a:r>
              <a:rPr lang="en-US" sz="4000" dirty="0" smtClean="0">
                <a:latin typeface="+mj-lt"/>
                <a:cs typeface="Arial" pitchFamily="34" charset="0"/>
              </a:rPr>
              <a:t> fu </a:t>
            </a:r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pren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mae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gorfoledd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i'w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holl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Eglwys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yng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ngofidiau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Crist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Phen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  <a:p>
            <a:r>
              <a:rPr lang="en-US" sz="4000" dirty="0" err="1" smtClean="0">
                <a:latin typeface="+mj-lt"/>
                <a:cs typeface="Arial" pitchFamily="34" charset="0"/>
              </a:rPr>
              <a:t>Drist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eneidiau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dewch</a:t>
            </a:r>
            <a:r>
              <a:rPr lang="en-US" sz="4000" dirty="0" smtClean="0">
                <a:latin typeface="+mj-lt"/>
                <a:cs typeface="Arial" pitchFamily="34" charset="0"/>
              </a:rPr>
              <a:t> at </a:t>
            </a:r>
            <a:r>
              <a:rPr lang="en-US" sz="4000" dirty="0" err="1" smtClean="0">
                <a:latin typeface="+mj-lt"/>
                <a:cs typeface="Arial" pitchFamily="34" charset="0"/>
              </a:rPr>
              <a:t>Iesu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ymneséwch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heb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amau</a:t>
            </a:r>
            <a:r>
              <a:rPr lang="en-US" sz="4000" dirty="0" smtClean="0">
                <a:latin typeface="+mj-lt"/>
                <a:cs typeface="Arial" pitchFamily="34" charset="0"/>
              </a:rPr>
              <a:t> dim;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dewch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mewn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ffydd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rhin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gariad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profwch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o'i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anfeidrol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rym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9592" y="514415"/>
            <a:ext cx="79208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Pe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bai’n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cariad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fwy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didwyll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digon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fyddai'i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air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ddyn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;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byddai'n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hoes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llawn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hyfrydwch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hyfrydwch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Duw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hun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.</a:t>
            </a:r>
            <a:endParaRPr lang="en-US" sz="40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6474822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600" dirty="0" smtClean="0">
                <a:latin typeface="Arial" pitchFamily="34" charset="0"/>
                <a:cs typeface="Arial" pitchFamily="34" charset="0"/>
              </a:rPr>
              <a:t>F. W. FABER,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1814-63 cyf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. J. T. JOB, 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1867-1938  </a:t>
            </a: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907704" y="350100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2697</TotalTime>
  <Words>51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441</cp:revision>
  <dcterms:modified xsi:type="dcterms:W3CDTF">2015-01-31T12:55:12Z</dcterms:modified>
</cp:coreProperties>
</file>