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6"/>
  </p:notesMasterIdLst>
  <p:sldIdLst>
    <p:sldId id="502" r:id="rId2"/>
    <p:sldId id="503" r:id="rId3"/>
    <p:sldId id="505" r:id="rId4"/>
    <p:sldId id="504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03440C8-19C7-4086-B724-0A353829EA78}" type="slidenum">
              <a:rPr lang="cy-GB" smtClean="0"/>
              <a:pPr>
                <a:defRPr/>
              </a:pPr>
              <a:t>1</a:t>
            </a:fld>
            <a:endParaRPr lang="cy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4B35A66-0907-4124-B7A5-E87EC8A927F4}" type="slidenum">
              <a:rPr lang="cy-GB" smtClean="0"/>
              <a:pPr>
                <a:defRPr/>
              </a:pPr>
              <a:t>2</a:t>
            </a:fld>
            <a:endParaRPr lang="cy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4B35A66-0907-4124-B7A5-E87EC8A927F4}" type="slidenum">
              <a:rPr lang="cy-GB" smtClean="0"/>
              <a:pPr>
                <a:defRPr/>
              </a:pPr>
              <a:t>3</a:t>
            </a:fld>
            <a:endParaRPr lang="cy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9BD7CED-0BD2-4482-AA39-79A00F85AA59}" type="slidenum">
              <a:rPr lang="cy-GB" smtClean="0"/>
              <a:pPr>
                <a:defRPr/>
              </a:pPr>
              <a:t>4</a:t>
            </a:fld>
            <a:endParaRPr lang="cy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D53B5-7CB5-4FF2-91D5-DD9AF08154A3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3/12/2015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104C3-F080-46B8-BF57-ED6E0AC9DE7C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615280"/>
            <a:ext cx="8784976" cy="5334000"/>
          </a:xfrm>
        </p:spPr>
        <p:txBody>
          <a:bodyPr/>
          <a:lstStyle/>
          <a:p>
            <a:pPr algn="l"/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>Daeth Gwaredwr gwiw i ddynion,</a:t>
            </a:r>
            <a:b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>			O newydd da; </a:t>
            </a:r>
            <a:b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>sych dy ddagrau, gaethferch Seion,</a:t>
            </a:r>
            <a:b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>			O newydd da; </a:t>
            </a:r>
            <a:b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>chwyth yr utgorn ar dy furiau, </a:t>
            </a:r>
            <a:b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>gwisga wên a sych dy ddagrau, </a:t>
            </a:r>
            <a:b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>gorfoledda yn ei angau,</a:t>
            </a:r>
            <a:b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>			O newydd da.</a:t>
            </a:r>
            <a:b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</a:br>
            <a:endParaRPr lang="en-GB" sz="4200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367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7858125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24408"/>
            <a:ext cx="8784976" cy="4876800"/>
          </a:xfrm>
        </p:spPr>
        <p:txBody>
          <a:bodyPr/>
          <a:lstStyle/>
          <a:p>
            <a:pPr algn="l"/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>Daeth o uchder gwlad goleuni,</a:t>
            </a:r>
            <a:b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>			O gariad mawr,</a:t>
            </a:r>
            <a:b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>i ddyfnderoedd o drueni,</a:t>
            </a:r>
            <a:b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>			O gariad mawr; </a:t>
            </a:r>
            <a:b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>rhodiodd drwy anialwch trallod, </a:t>
            </a:r>
            <a:b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>ac o'i fodd fe yfai'r wermod </a:t>
            </a:r>
            <a:b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>roddodd dyn yng nghwpan pechod,</a:t>
            </a:r>
            <a:b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>			O gariad mawr.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858125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424408"/>
            <a:ext cx="7704856" cy="4876800"/>
          </a:xfrm>
        </p:spPr>
        <p:txBody>
          <a:bodyPr/>
          <a:lstStyle/>
          <a:p>
            <a:pPr algn="l"/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>Trefnodd ffordd i gadw'r euog,</a:t>
            </a:r>
            <a:b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>			O ryfedd ras;</a:t>
            </a:r>
            <a:b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>trefnodd fara i'r anghenog,</a:t>
            </a:r>
            <a:b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>			O ryfedd ras; </a:t>
            </a:r>
            <a:b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>yn y ffynnon ar Galfaria </a:t>
            </a:r>
            <a:b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>gylch yr aflan, ac fe'i gwisga </a:t>
            </a:r>
            <a:b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>â chyfiawnder fel yr eira,</a:t>
            </a:r>
            <a:b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>			O ryfedd ras.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858125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80" y="306288"/>
            <a:ext cx="8676456" cy="5066928"/>
          </a:xfrm>
        </p:spPr>
        <p:txBody>
          <a:bodyPr/>
          <a:lstStyle/>
          <a:p>
            <a:pPr algn="l"/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Clywch ei lais, holl gyrrau'r ddaear,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dewch ato ef;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syllwch ar ei wenau hawddgar,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dewch ato ef;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cewch, ond derbyn ei ymgeledd,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nerth i ddringo o bob llygredd,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chewch goron yn y diwedd,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dewch ato ef.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</a:t>
            </a:r>
            <a:endParaRPr lang="en-GB" sz="4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691680" y="5659657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5" name="TextBox 4"/>
          <p:cNvSpPr txBox="1"/>
          <p:nvPr/>
        </p:nvSpPr>
        <p:spPr>
          <a:xfrm>
            <a:off x="1907704" y="6546830"/>
            <a:ext cx="720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600" dirty="0" smtClean="0">
                <a:latin typeface="Arial" pitchFamily="34" charset="0"/>
                <a:cs typeface="Arial" pitchFamily="34" charset="0"/>
              </a:rPr>
              <a:t>MYNYDDOG (RICHARD </a:t>
            </a:r>
            <a:r>
              <a:rPr lang="cy-GB" sz="1600" dirty="0" smtClean="0">
                <a:latin typeface="Arial" pitchFamily="34" charset="0"/>
                <a:cs typeface="Arial" pitchFamily="34" charset="0"/>
              </a:rPr>
              <a:t>DAVIES</a:t>
            </a:r>
            <a:r>
              <a:rPr lang="cy-GB" sz="1600" dirty="0" smtClean="0">
                <a:latin typeface="Arial" pitchFamily="34" charset="0"/>
                <a:cs typeface="Arial" pitchFamily="34" charset="0"/>
              </a:rPr>
              <a:t>), 1833-77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2661</TotalTime>
  <Words>43</Words>
  <Application>Microsoft Office PowerPoint</Application>
  <PresentationFormat>On-screen Show (4:3)</PresentationFormat>
  <Paragraphs>13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Daeth Gwaredwr gwiw i ddynion,    O newydd da;  sych dy ddagrau, gaethferch Seion,    O newydd da;  chwyth yr utgorn ar dy furiau,  gwisga wên a sych dy ddagrau,  gorfoledda yn ei angau,    O newydd da.    </vt:lpstr>
      <vt:lpstr>Daeth o uchder gwlad goleuni,    O gariad mawr, i ddyfnderoedd o drueni,    O gariad mawr;  rhodiodd drwy anialwch trallod,  ac o'i fodd fe yfai'r wermod  roddodd dyn yng nghwpan pechod,    O gariad mawr.</vt:lpstr>
      <vt:lpstr>Trefnodd ffordd i gadw'r euog,    O ryfedd ras; trefnodd fara i'r anghenog,    O ryfedd ras;  yn y ffynnon ar Galfaria  gylch yr aflan, ac fe'i gwisga  â chyfiawnder fel yr eira,    O ryfedd ras.</vt:lpstr>
      <vt:lpstr>Clywch ei lais, holl gyrrau'r ddaear,    dewch ato ef;  syllwch ar ei wenau hawddgar,    dewch ato ef;  cewch, ond derbyn ei ymgeledd, nerth i ddringo o bob llygredd,  a chewch goron yn y diwedd,    dewch ato ef.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421</cp:revision>
  <dcterms:modified xsi:type="dcterms:W3CDTF">2015-03-12T19:54:33Z</dcterms:modified>
</cp:coreProperties>
</file>