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502" r:id="rId2"/>
    <p:sldId id="503" r:id="rId3"/>
    <p:sldId id="504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3440C8-19C7-4086-B724-0A353829EA78}" type="slidenum">
              <a:rPr lang="cy-GB" smtClean="0"/>
              <a:pPr>
                <a:defRPr/>
              </a:pPr>
              <a:t>1</a:t>
            </a:fld>
            <a:endParaRPr lang="cy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B35A66-0907-4124-B7A5-E87EC8A927F4}" type="slidenum">
              <a:rPr lang="cy-GB" smtClean="0"/>
              <a:pPr>
                <a:defRPr/>
              </a:pPr>
              <a:t>2</a:t>
            </a:fld>
            <a:endParaRPr lang="cy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BD7CED-0BD2-4482-AA39-79A00F85AA59}" type="slidenum">
              <a:rPr lang="cy-GB" smtClean="0"/>
              <a:pPr>
                <a:defRPr/>
              </a:pPr>
              <a:t>3</a:t>
            </a:fld>
            <a:endParaRPr lang="cy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277293" y="666750"/>
            <a:ext cx="7327155" cy="5334000"/>
          </a:xfrm>
        </p:spPr>
        <p:txBody>
          <a:bodyPr/>
          <a:lstStyle/>
          <a:p>
            <a:pPr algn="l"/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tyred, Arglwydd mawr,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Dihidla o'r nef i lawr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Gawodydd pur;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 byddo'r egin grawn,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Foreddydd a phrynhawn,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tarddu'n beraidd iawn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O'r anial dir.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364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7589" y="552450"/>
            <a:ext cx="7184851" cy="4876800"/>
          </a:xfrm>
        </p:spPr>
        <p:txBody>
          <a:bodyPr/>
          <a:lstStyle/>
          <a:p>
            <a:pPr algn="l"/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peraroglau gras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taenu o gylch i maes 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Awelon hedd;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Estroniaid sydd yn dod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 pellter </a:t>
            </a:r>
            <a:r>
              <a:rPr 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eitha</a:t>
            </a: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'rioed,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cy-GB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gwympo </a:t>
            </a: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 dy droed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gweld dy wedd.</a:t>
            </a:r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5272" y="306288"/>
            <a:ext cx="7715200" cy="5066928"/>
          </a:xfrm>
        </p:spPr>
        <p:txBody>
          <a:bodyPr/>
          <a:lstStyle/>
          <a:p>
            <a:pPr algn="l"/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tegwch </a:t>
            </a:r>
            <a:r>
              <a:rPr 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d'ŵyneb-pryd</a:t>
            </a: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maeddu oll i gyd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Sy ar ddaear las;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pob rhyw nefol ddawn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 yno'n gryno lawn,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tarddu'n hyfryd iawn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O'th glwyfau i maes.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85942" y="5589240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5" name="TextBox 4"/>
          <p:cNvSpPr txBox="1"/>
          <p:nvPr/>
        </p:nvSpPr>
        <p:spPr>
          <a:xfrm>
            <a:off x="5004048" y="6372036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WILLIAM WILLIAMS, 1717-1791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2641</TotalTime>
  <Words>26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O! tyred, Arglwydd mawr, Dihidla o'r nef i lawr  Gawodydd pur; Fel byddo'r egin grawn, Foreddydd a phrynhawn, Yn tarddu'n beraidd iawn  O'r anial dir. </vt:lpstr>
      <vt:lpstr>Mae peraroglau gras Yn taenu o gylch i maes   Awelon hedd; Estroniaid sydd yn dod O'r pellter eitha 'rioed, I gwympo wrth dy droed  A gweld dy wedd.</vt:lpstr>
      <vt:lpstr>Mae tegwch d'ŵyneb-pryd Yn maeddu oll i gyd  Sy ar ddaear las; Mae pob rhyw nefol ddawn Oll yno'n gryno lawn, Yn tarddu'n hyfryd iawn  O'th glwyfau i maes.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411</cp:revision>
  <dcterms:modified xsi:type="dcterms:W3CDTF">2015-01-31T11:59:08Z</dcterms:modified>
</cp:coreProperties>
</file>