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99" r:id="rId2"/>
    <p:sldId id="5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403648" y="626820"/>
            <a:ext cx="741682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Deffro 'nghalon, deffro 'nghân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I ddyrchafu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Clodydd pur yr Arglwydd glân, 	F'annwyl Iesu;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Uno wnaf â llu y nef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Â’m holl awydd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I glodfori ei enw ef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Yn dragywydd. </a:t>
            </a:r>
            <a:endParaRPr lang="cy-GB" sz="42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359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6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934963" y="626820"/>
            <a:ext cx="817354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Crist yw 'Mhrynwr, Crist yw 'Mhen 	a'm Hanwylyd,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Crist yw f’etifeddiaeth wen,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Crist yw 'mywyd,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Crist yw 'ngogoneddus nef 	Annherfynol: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Gwleddaf ar ei gariad ef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Yn dragwyddol. </a:t>
            </a:r>
            <a:endParaRPr lang="cy-GB" sz="42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6474822"/>
            <a:ext cx="6444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BENJAMIN FRANCIS, 1734-99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602128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="" xmlns:p14="http://schemas.microsoft.com/office/powerpoint/2010/main" val="15806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2625</TotalTime>
  <Words>23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399</cp:revision>
  <dcterms:modified xsi:type="dcterms:W3CDTF">2015-01-31T11:43:16Z</dcterms:modified>
</cp:coreProperties>
</file>