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96" r:id="rId2"/>
    <p:sldId id="497" r:id="rId3"/>
    <p:sldId id="49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5/21/2015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496888"/>
            <a:ext cx="8136904" cy="5668962"/>
          </a:xfrm>
        </p:spPr>
        <p:txBody>
          <a:bodyPr/>
          <a:lstStyle/>
          <a:p>
            <a:pPr algn="l"/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 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gwridog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hawddgar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f’Anwylyd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Doniau’r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ynddo’n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Peraidd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faith,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nac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uchder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ffeindia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tebyg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358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8393" y="496888"/>
            <a:ext cx="7848103" cy="5668962"/>
          </a:xfrm>
        </p:spPr>
        <p:txBody>
          <a:bodyPr/>
          <a:lstStyle/>
          <a:p>
            <a:pPr algn="l"/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Ynddo’i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Hunan y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mae’n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Bob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trysorau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Dwyfol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berffaith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werthfawr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Baskerville Old Face" pitchFamily="18" charset="0"/>
                <a:cs typeface="Arial" pitchFamily="34" charset="0"/>
              </a:rPr>
              <a:t>I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meiau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ddoethineb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Gwerthfawroca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hollol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gario’r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01" y="274638"/>
            <a:ext cx="7534671" cy="5668962"/>
          </a:xfrm>
        </p:spPr>
        <p:txBody>
          <a:bodyPr/>
          <a:lstStyle/>
          <a:p>
            <a:pPr algn="l"/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sylfaen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gadarn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gref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mywyd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Credu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ac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edrych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ngwynfyd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bellach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gobeithia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’;</a:t>
            </a:r>
            <a:b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rhyfel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canu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’,</a:t>
            </a:r>
            <a:b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1920" y="6516052"/>
            <a:ext cx="5292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j-lt"/>
              </a:rPr>
              <a:t>WILLIAM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WlLLIAMS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, 1717-91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907704" y="602128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2622</TotalTime>
  <Words>27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Gwyn a gwridog, hawddgar iawn,  Yw f’Anwylyd; Doniau’r nef sydd ynddo’n llawn,  Peraidd, hyfryd: Daear faith, nac uchder nef,  Byth ni ffeindia Arall tebyg iddo Ef –   Haleliwia!</vt:lpstr>
      <vt:lpstr>Ynddo’i Hunan y mae’n llawn  Bob trysorau: Dwyfol berffaith werthfawr Iawn  Am fy meiau; Gwir ddoethineb, hedd a gras  Gwerthfawroca’; Nerth i hollol gario’r maes –   Haleliwia!</vt:lpstr>
      <vt:lpstr>Dyma sylfaen gadarn gref,  Trwy fy mywyd; Credu, ac edrych arno Ef,  Yw fy ngwynfyd: Ynddo bellach, trwy bob pla,  Y gobeithia’; Ac mewn rhyfel canu wna’,  Haleliwia!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399</cp:revision>
  <dcterms:modified xsi:type="dcterms:W3CDTF">2015-05-21T08:41:54Z</dcterms:modified>
</cp:coreProperties>
</file>