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8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68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908099"/>
            <a:ext cx="8136904" cy="3312989"/>
          </a:xfrm>
        </p:spPr>
        <p:txBody>
          <a:bodyPr/>
          <a:lstStyle/>
          <a:p>
            <a:pPr algn="l"/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 na allwn garu'r Iesu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yn fwy ffyddlon, a'i </a:t>
            </a:r>
            <a:r>
              <a:rPr lang="cy-GB" altLang="en-US" sz="39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was'naethu</a:t>
            </a: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;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dweud yn dda mewn gair amdano, 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rhoi fy hun yn </a:t>
            </a:r>
            <a:r>
              <a:rPr lang="cy-GB" altLang="en-US" sz="390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gwbwl</a:t>
            </a:r>
            <a: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iddo.</a:t>
            </a:r>
            <a:br>
              <a:rPr lang="cy-GB" alt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endParaRPr lang="cy-GB" altLang="en-US" sz="39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355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4871" y="6474822"/>
            <a:ext cx="2891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altLang="en-US" sz="1600" dirty="0" smtClean="0">
                <a:latin typeface="Arial" charset="0"/>
                <a:cs typeface="Arial" charset="0"/>
              </a:rPr>
              <a:t>RICHARD THOMAS, </a:t>
            </a:r>
            <a:r>
              <a:rPr lang="cy-GB" altLang="en-US" sz="1600" dirty="0" err="1" smtClean="0">
                <a:latin typeface="Arial" charset="0"/>
                <a:cs typeface="Arial" charset="0"/>
              </a:rPr>
              <a:t>bl</a:t>
            </a:r>
            <a:r>
              <a:rPr lang="cy-GB" altLang="en-US" sz="1600" dirty="0" smtClean="0">
                <a:latin typeface="Arial" charset="0"/>
                <a:cs typeface="Arial" charset="0"/>
              </a:rPr>
              <a:t>. 1821</a:t>
            </a:r>
            <a:endParaRPr lang="cy-GB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835696" y="393305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2508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O na allwn garu'r Iesu yn fwy ffyddlon, a'i was'naethu;  dweud yn dda mewn gair amdano,  rhoi fy hun yn gwbwl iddo.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390</cp:revision>
  <dcterms:modified xsi:type="dcterms:W3CDTF">2015-01-31T09:46:53Z</dcterms:modified>
</cp:coreProperties>
</file>