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89" r:id="rId2"/>
    <p:sldId id="490" r:id="rId3"/>
    <p:sldId id="49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5496" y="836091"/>
            <a:ext cx="8856984" cy="3312989"/>
          </a:xfrm>
        </p:spPr>
        <p:txBody>
          <a:bodyPr/>
          <a:lstStyle/>
          <a:p>
            <a:pPr algn="l"/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Cyduned trigolion y ddaear i gyd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Mewn sain o glodforedd i Brynwr y byd;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Mor dirion ei gariad at holl ddynol-ryw: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Troseddwyr a eilw i ddychwelyd a byw.</a:t>
            </a:r>
            <a:endParaRPr lang="en-GB" alt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354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454" y="615280"/>
            <a:ext cx="9036050" cy="3389784"/>
          </a:xfrm>
        </p:spPr>
        <p:txBody>
          <a:bodyPr/>
          <a:lstStyle/>
          <a:p>
            <a:pPr algn="l"/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 gadw'r colledig, o'r nefoedd y daeth –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Rhoi bywyd i'r marw a rhyddid i'r caeth;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Am hyn gorfoleddwn, mae inni iachâd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 bywyd tragwyddol drwy haeddiant ei 														</a:t>
            </a: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     waed</a:t>
            </a: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GB" alt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035"/>
            <a:ext cx="9180512" cy="2952949"/>
          </a:xfrm>
        </p:spPr>
        <p:txBody>
          <a:bodyPr/>
          <a:lstStyle/>
          <a:p>
            <a:pPr algn="l"/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Prysured y dyddiau yn fuan i ben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Pan foler yr Iesu gan bawb is y nen;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Doed pobloedd y ddaear yn gyson i gyd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 ganmol a charu </a:t>
            </a:r>
            <a:r>
              <a:rPr lang="cy-GB" altLang="en-US" sz="3900" dirty="0" smtClean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I</a:t>
            </a: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achawdwr y byd.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				</a:t>
            </a:r>
            <a:endParaRPr lang="en-GB" alt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654683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ANAD.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39330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2503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Cyduned trigolion y ddaear i gyd  Mewn sain o glodforedd i Brynwr y byd;  Mor dirion ei gariad at holl ddynol-ryw: Troseddwyr a eilw i ddychwelyd a byw.</vt:lpstr>
      <vt:lpstr>I gadw'r colledig, o'r nefoedd y daeth –  Rhoi bywyd i'r marw a rhyddid i'r caeth;  Am hyn gorfoleddwn, mae inni iachâd  A bywyd tragwyddol drwy haeddiant ei                       waed.</vt:lpstr>
      <vt:lpstr>Prysured y dyddiau yn fuan i ben  Pan foler yr Iesu gan bawb is y nen;  Doed pobloedd y ddaear yn gyson i gyd  I ganmol a charu Iachawdwr y byd.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388</cp:revision>
  <dcterms:modified xsi:type="dcterms:W3CDTF">2015-01-31T09:41:32Z</dcterms:modified>
</cp:coreProperties>
</file>