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86" r:id="rId2"/>
    <p:sldId id="487" r:id="rId3"/>
    <p:sldId id="488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640" y="620688"/>
            <a:ext cx="7489080" cy="4372818"/>
          </a:xfrm>
        </p:spPr>
        <p:txBody>
          <a:bodyPr/>
          <a:lstStyle/>
          <a:p>
            <a:pPr algn="l"/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carcharorion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angau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dianc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o'u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cadwynau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ffordd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olau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ddyfnder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glyn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gofidiau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cyhoedder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newyddion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gorfoledded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Seion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orsedd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ac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bo'r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goron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353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872" y="634678"/>
            <a:ext cx="7848600" cy="3946450"/>
          </a:xfrm>
        </p:spPr>
        <p:txBody>
          <a:bodyPr/>
          <a:lstStyle/>
          <a:p>
            <a:pPr algn="l"/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Cynefin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iawn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â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dolur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fu'r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natur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gogoniant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i'w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enw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ddioddef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bechadur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addfwyn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hoelion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â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dwyfol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waed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galon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mhrynu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wnaeth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Tywysog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ac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ben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bo'r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goron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476" y="332656"/>
            <a:ext cx="7560964" cy="4176464"/>
          </a:xfrm>
        </p:spPr>
        <p:txBody>
          <a:bodyPr/>
          <a:lstStyle/>
          <a:p>
            <a:pPr algn="l"/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Dilynaf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lwybrau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chanaf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nagrau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digon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GB" altLang="en-US" dirty="0" err="1" smtClean="0">
                <a:solidFill>
                  <a:schemeClr val="bg1"/>
                </a:solidFill>
                <a:latin typeface="Baskerville Old Face" pitchFamily="18" charset="0"/>
                <a:cs typeface="Arabic Typesetting" pitchFamily="66" charset="-78"/>
              </a:rPr>
              <a:t>I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faddau'n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meiau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dued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nghalon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Iesu'n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ffyddlon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Eiriolwr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hwnt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ac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bo'r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goron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br>
              <a:rPr lang="en-GB" altLang="en-US" sz="4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9992" y="6474822"/>
            <a:ext cx="4536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600" dirty="0" smtClean="0">
                <a:latin typeface="+mj-lt"/>
              </a:rPr>
              <a:t>DYFED, 1850-1923</a:t>
            </a:r>
            <a:endParaRPr lang="cy-GB" sz="16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07704" y="587727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2500</TotalTime>
  <Words>17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Mae carcharorion angau   yn dianc o'u cadwynau, a'r ffordd yn olau dros y bryn   o ddyfnder glyn gofidiau;   cyhoedder y newyddion   a gorfoledded Seion, mae'r Iesu ar ei orsedd wen,   ac ar ei ben bo'r goron!</vt:lpstr>
      <vt:lpstr> Cynefin iawn â dolur   fu'r Iesu yn fy natur,  gogoniant byth i'w enw ef  am ddioddef dros bechadur:   yn addfwyn dan yr hoelion,   â dwyfol waed ei galon fy mhrynu wnaeth Tywysog nen,   ac ar ei ben bo'r goron!</vt:lpstr>
      <vt:lpstr>Dilynaf yn ei lwybrau,   a chanaf yn fy nagrau, mae mwy na digon yn yr Iawn   i faddau'n llawn fy meiau;   er dued yw fy nghalon   mae'r Iesu'n dal yn ffyddlon: Eiriolwr yw to hwnt i'r llen,   ac ar ei ben bo'r goron!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387</cp:revision>
  <dcterms:modified xsi:type="dcterms:W3CDTF">2015-03-12T19:15:38Z</dcterms:modified>
</cp:coreProperties>
</file>