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86" r:id="rId2"/>
    <p:sldId id="487" r:id="rId3"/>
    <p:sldId id="488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304" y="784374"/>
            <a:ext cx="8353176" cy="4372818"/>
          </a:xfrm>
        </p:spPr>
        <p:txBody>
          <a:bodyPr/>
          <a:lstStyle/>
          <a:p>
            <a:pPr algn="l"/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welodd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llygad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erioed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chlywodd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clust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Am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neb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cyffelyb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O!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Rosyn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Saron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hardd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liw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maes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rinweddau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bywyd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352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872" y="634678"/>
            <a:ext cx="7848600" cy="3946450"/>
          </a:xfrm>
        </p:spPr>
        <p:txBody>
          <a:bodyPr/>
          <a:lstStyle/>
          <a:p>
            <a:pPr algn="l"/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O!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edrych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nawr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llanw'r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llanw'r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ogoniant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dŵr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fu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erioed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dwyrain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gorllewin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draw,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Gyffelyb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Hanwylyd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48680"/>
            <a:ext cx="9145140" cy="4176464"/>
          </a:xfrm>
        </p:spPr>
        <p:txBody>
          <a:bodyPr/>
          <a:lstStyle/>
          <a:p>
            <a:pPr algn="l"/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garaf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Anwylyd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Ddioddefodd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GB" altLang="en-US" sz="4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rosof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farwol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glwy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Agorodd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ffynnon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loyw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olchi'r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archollion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wnaed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bechod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o'm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pen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traed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Y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dyfroedd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dardd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GB" altLang="en-US" sz="4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br>
              <a:rPr lang="en-GB" altLang="en-US" sz="4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9992" y="6474822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600" dirty="0" smtClean="0">
                <a:solidFill>
                  <a:schemeClr val="bg1"/>
                </a:solidFill>
                <a:latin typeface="+mj-lt"/>
              </a:rPr>
              <a:t>WILLIAM WILLIAMS, 1717-91</a:t>
            </a:r>
            <a:endParaRPr lang="cy-GB" sz="16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79712" y="508518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2495</TotalTime>
  <Words>30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Ni welodd llygad dyn erioed, Ni chlywodd clust o dan y rhod   Am neb cyffelyb iddo Ef: O! Rosyn Saron, hardd ei liw! Pwy ddyd i maes rinweddau ’Nuw   Efe yw bywyd nef y nef.</vt:lpstr>
      <vt:lpstr>O! f'enaid, edrych arno nawr, Yn llanw'r nef, yn llanw'r llawr,   Yn holl ogoniant dŵr a thir; Nid oes, ni fu erioed, ni ddaw, O'r dwyrain i'r gorllewin draw,   Gyffelyb i'm Hanwylyd pur.</vt:lpstr>
      <vt:lpstr>Mi garaf fy Anwylyd mwy, Ddioddefodd drosof farwol glwy',   Agorodd ffynnon loyw fyw, I olchi'r holl archollion wnaed Gan bechod cas, o'm pen i'm traed,   Y dyfroedd dardd dan groes fy Nuw.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382</cp:revision>
  <dcterms:modified xsi:type="dcterms:W3CDTF">2015-01-31T09:33:16Z</dcterms:modified>
</cp:coreProperties>
</file>