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82" r:id="rId2"/>
    <p:sldId id="483" r:id="rId3"/>
    <p:sldId id="484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628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714" y="568350"/>
            <a:ext cx="7128718" cy="5668962"/>
          </a:xfrm>
        </p:spPr>
        <p:txBody>
          <a:bodyPr/>
          <a:lstStyle/>
          <a:p>
            <a:pPr algn="l"/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  Yr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Iesu’n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ddi-lai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b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 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A’m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gwared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o’m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gwae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;</a:t>
            </a:r>
            <a:b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Achubodd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fy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mywyd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b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 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Maddeuodd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fy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mai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;</a:t>
            </a:r>
            <a:b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 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Fe’m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golchodd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yn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rhad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b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 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Do’n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wir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yn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ei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waed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b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Gan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selio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fy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mhardwn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 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Rhoes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imi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ryddhad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350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94048" y="496342"/>
            <a:ext cx="7010400" cy="5668962"/>
          </a:xfrm>
        </p:spPr>
        <p:txBody>
          <a:bodyPr/>
          <a:lstStyle/>
          <a:p>
            <a:pPr algn="l"/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 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Fy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enaid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i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sydd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 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Yn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awr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nos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a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dydd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b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Am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ganmol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fy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Iesu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 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A’m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rhoddes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yn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rhydd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:</a:t>
            </a:r>
            <a:b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 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Ffarwél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fo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i’r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byd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b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 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A’i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bleser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ynghyd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;</a:t>
            </a:r>
            <a:b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Ar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drysor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y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nefoedd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  Fe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redodd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fy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mryd</a:t>
            </a:r>
            <a:r>
              <a:rPr lang="en-GB" alt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385" y="404665"/>
            <a:ext cx="7344047" cy="5544616"/>
          </a:xfrm>
        </p:spPr>
        <p:txBody>
          <a:bodyPr/>
          <a:lstStyle/>
          <a:p>
            <a:pPr algn="l"/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  ‘</a:t>
            </a:r>
            <a:r>
              <a:rPr lang="en-GB" alt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Rwy’n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gweled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bob </a:t>
            </a:r>
            <a:r>
              <a:rPr lang="en-GB" alt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dydd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  Mai </a:t>
            </a:r>
            <a:r>
              <a:rPr lang="en-GB" alt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gwerthfawr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yw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ffydd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;</a:t>
            </a:r>
            <a:b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Pan </a:t>
            </a:r>
            <a:r>
              <a:rPr lang="en-GB" alt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elwy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’ </a:t>
            </a:r>
            <a:r>
              <a:rPr lang="en-GB" alt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i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borth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angau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  </a:t>
            </a:r>
            <a:r>
              <a:rPr lang="en-GB" alt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Fy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angor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i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fydd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:</a:t>
            </a:r>
            <a:b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  </a:t>
            </a:r>
            <a:r>
              <a:rPr lang="en-GB" alt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Mwy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gwerthfawr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im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yw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  Na </a:t>
            </a:r>
            <a:r>
              <a:rPr lang="en-GB" alt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chyfoeth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Periw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;</a:t>
            </a:r>
            <a:b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alt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Mwy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diogel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i’m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cynnal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  </a:t>
            </a:r>
            <a:r>
              <a:rPr lang="en-GB" alt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Ddydd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dial </a:t>
            </a:r>
            <a:r>
              <a:rPr lang="en-GB" alt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ein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Duw</a:t>
            </a:r>
            <a:r>
              <a:rPr lang="en-GB" alt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  <a:endParaRPr lang="en-GB" altLang="en-US" sz="18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07704" y="6021288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649304" y="6474822"/>
            <a:ext cx="23871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600" dirty="0" smtClean="0">
                <a:latin typeface="Arial" charset="0"/>
                <a:cs typeface="Arial" charset="0"/>
              </a:rPr>
              <a:t>Morgan </a:t>
            </a:r>
            <a:r>
              <a:rPr lang="en-GB" altLang="en-US" sz="1600" dirty="0" err="1" smtClean="0">
                <a:latin typeface="Arial" charset="0"/>
                <a:cs typeface="Arial" charset="0"/>
              </a:rPr>
              <a:t>Dafydd</a:t>
            </a:r>
            <a:r>
              <a:rPr lang="en-GB" altLang="en-US" sz="1600" dirty="0" smtClean="0">
                <a:latin typeface="Arial" charset="0"/>
                <a:cs typeface="Arial" charset="0"/>
              </a:rPr>
              <a:t>, m.1792</a:t>
            </a:r>
            <a:endParaRPr lang="cy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2462</TotalTime>
  <Words>25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   Yr Iesu’n ddi-lai     A’m gwared o’m gwae; Achubodd fy mywyd,    Maddeuodd fy mai;    Fe’m golchodd yn rhad,    Do’n wir, yn ei waed, Gan selio fy mhardwn    Rhoes imi ryddhad.</vt:lpstr>
      <vt:lpstr>   Fy enaid i sydd    Yn awr, nos a dydd, Am ganmol fy Iesu    A’m rhoddes yn rhydd:    Ffarwél fo i’r byd,    A’i bleser ynghyd; Ar drysor y nefoedd    Fe redodd fy mryd.</vt:lpstr>
      <vt:lpstr>   ‘Rwy’n gweled bob dydd    Mai gwerthfawr yw ffydd; Pan elwy’ i borth angau    Fy angor i fydd:    Mwy gwerthfawr im yw    Na chyfoeth Periw; Mwy diogel i’m cynnal    Ddydd dial ein Duw.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376</cp:revision>
  <dcterms:modified xsi:type="dcterms:W3CDTF">2015-01-31T09:00:58Z</dcterms:modified>
</cp:coreProperties>
</file>