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6"/>
  </p:notesMasterIdLst>
  <p:sldIdLst>
    <p:sldId id="475" r:id="rId2"/>
    <p:sldId id="476" r:id="rId3"/>
    <p:sldId id="477" r:id="rId4"/>
    <p:sldId id="478" r:id="rId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98" d="100"/>
          <a:sy n="98" d="100"/>
        </p:scale>
        <p:origin x="-420" y="-108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6280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021288"/>
            <a:ext cx="1391858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4"/>
          <p:cNvSpPr>
            <a:spLocks noGrp="1" noChangeArrowheads="1"/>
          </p:cNvSpPr>
          <p:nvPr>
            <p:ph type="title"/>
          </p:nvPr>
        </p:nvSpPr>
        <p:spPr>
          <a:xfrm>
            <a:off x="-36512" y="759296"/>
            <a:ext cx="9577064" cy="2885728"/>
          </a:xfrm>
        </p:spPr>
        <p:txBody>
          <a:bodyPr/>
          <a:lstStyle/>
          <a:p>
            <a:pPr algn="l"/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Bugail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mwyn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o'r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ddaeth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lawr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geisio'i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braidd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drwy'r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erchyll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39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anial</a:t>
            </a:r>
            <a:r>
              <a:rPr lang="en-US" altLang="en-US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39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mawr</a:t>
            </a:r>
            <a:r>
              <a:rPr lang="en-US" altLang="en-US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fywyd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roes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aberth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eu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lle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A'u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crwydrad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hwy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ddialwyd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arno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GB" altLang="en-US" sz="4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346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7715250" y="5879594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76672"/>
            <a:ext cx="9324528" cy="3384376"/>
          </a:xfrm>
        </p:spPr>
        <p:txBody>
          <a:bodyPr/>
          <a:lstStyle/>
          <a:p>
            <a:pPr algn="l"/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O'm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crwydrad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Baradwys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daeth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i'm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hôl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dirion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iawn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fe'm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dygodd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gôl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’Does 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neb a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ŵyr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ond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Bugail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mawr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 faint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nghrwydro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hynny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hyd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												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awr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GB" altLang="en-US" sz="4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7715250" y="5879594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71264"/>
            <a:ext cx="9144000" cy="3605808"/>
          </a:xfrm>
        </p:spPr>
        <p:txBody>
          <a:bodyPr/>
          <a:lstStyle/>
          <a:p>
            <a:pPr algn="l"/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Â'i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hyfryd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lais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fe'm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harwain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blaen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  <a:b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Cydymaith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ydyw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dŵr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a'r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tân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  <a:b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Rhag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pob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rhyw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ddrwg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nyffryn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									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angau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du, </a:t>
            </a:r>
            <a:b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Pwy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arall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saif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gadarn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fyth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o’m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tu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GB" altLang="en-US" sz="4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7715250" y="5879594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35496" y="476672"/>
            <a:ext cx="9649072" cy="3240360"/>
          </a:xfrm>
        </p:spPr>
        <p:txBody>
          <a:bodyPr/>
          <a:lstStyle/>
          <a:p>
            <a:pPr algn="l"/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Pan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af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dref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i'r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hyfryd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gorlan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fry, </a:t>
            </a:r>
            <a:b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en-US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 </a:t>
            </a:r>
            <a:r>
              <a:rPr lang="en-US" altLang="en-US" sz="39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chrwydraf</a:t>
            </a:r>
            <a:r>
              <a:rPr lang="en-US" altLang="en-US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39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mwy</a:t>
            </a:r>
            <a:r>
              <a:rPr lang="en-US" altLang="en-US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39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oddi</a:t>
            </a:r>
            <a:r>
              <a:rPr lang="en-US" altLang="en-US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39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wrth</a:t>
            </a:r>
            <a:r>
              <a:rPr lang="en-US" altLang="en-US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39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US" altLang="en-US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39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Mugail</a:t>
            </a:r>
            <a:r>
              <a:rPr lang="en-US" altLang="en-US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cu; </a:t>
            </a:r>
            <a:br>
              <a:rPr lang="en-US" altLang="en-US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en-US" sz="39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Wrth</a:t>
            </a:r>
            <a:r>
              <a:rPr lang="en-US" altLang="en-US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39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gofio'r</a:t>
            </a:r>
            <a:r>
              <a:rPr lang="en-US" altLang="en-US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39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daith</a:t>
            </a:r>
            <a:r>
              <a:rPr lang="en-US" altLang="en-US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altLang="en-US" sz="39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a'i</a:t>
            </a:r>
            <a:r>
              <a:rPr lang="en-US" altLang="en-US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39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holl</a:t>
            </a:r>
            <a:r>
              <a:rPr lang="en-US" altLang="en-US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39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ffyddlondeb</a:t>
            </a:r>
            <a:r>
              <a:rPr lang="en-US" altLang="en-US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seinia'i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glod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entrych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b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</a:t>
            </a:r>
            <a:endParaRPr lang="en-GB" altLang="en-US" sz="4000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4048" y="6402814"/>
            <a:ext cx="4104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latin typeface="Arial" pitchFamily="34" charset="0"/>
                <a:cs typeface="Arial" pitchFamily="34" charset="0"/>
              </a:rPr>
              <a:t>DAVID CHARLES, 1762-1834</a:t>
            </a:r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763688" y="3645024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2433</TotalTime>
  <Words>47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Y Bugail mwyn o'r nef a ddaeth i lawr  I geisio'i braidd drwy'r erchyll anial mawr;  Ei fywyd roes yn aberth yn eu lle,  A'u crwydrad hwy ddialwyd arno fe.</vt:lpstr>
      <vt:lpstr>O'm crwydrad o Baradwys daeth i'm hôl,  Yn dirion iawn fe'm dygodd yn ei gôl; ’Does neb a ŵyr ond Ef, y Bugail mawr, Pa faint fy nghrwydro o hynny hyd yn                   awr.</vt:lpstr>
      <vt:lpstr>Â'i hyfryd lais fe'm harwain yn y blaen;  Cydymaith ydyw yn y dŵr a'r tân;  Rhag pob rhyw ddrwg, yn nyffryn                angau du,  Pwy arall saif yn gadarn fyth o’m tu?</vt:lpstr>
      <vt:lpstr>Pan af i dref, i'r hyfryd gorlan fry,  Ni chrwydraf mwy oddi wrth fy Mugail cu;  Wrth gofio'r daith, a'i holl ffyddlondeb Ef, Mi seinia'i glod i entrych nef y nef.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Gwenda</cp:lastModifiedBy>
  <cp:revision>366</cp:revision>
  <dcterms:modified xsi:type="dcterms:W3CDTF">2015-01-31T08:31:38Z</dcterms:modified>
</cp:coreProperties>
</file>