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"/>
  </p:notesMasterIdLst>
  <p:sldIdLst>
    <p:sldId id="472" r:id="rId2"/>
    <p:sldId id="473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8" d="100"/>
          <a:sy n="98" d="100"/>
        </p:scale>
        <p:origin x="-420" y="-10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706"/>
            <a:ext cx="2971800" cy="45683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720BC7C-17A1-42AD-81CF-87F7AB2435B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706"/>
            <a:ext cx="2971800" cy="45683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720BC7C-17A1-42AD-81CF-87F7AB2435B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6280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900575" y="614293"/>
            <a:ext cx="799190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Wel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dyma'r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Ceidwad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mawr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ddaeth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lawr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o'r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achub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gwaelaidd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lwch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llawr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-</a:t>
            </a:r>
            <a:b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Gogoniant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iddo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</a:t>
            </a:r>
            <a:b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Bu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farw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lle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Ni,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bechaduriaid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gwael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pob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cyflawnder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ynddo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Sydd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arnom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eisiau'i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gael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y-GB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344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7715250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756559" y="398269"/>
            <a:ext cx="8135921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'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nabod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iawn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Yw'r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bywyd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llawn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hedd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gweld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iachawdwriaeth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lawn </a:t>
            </a:r>
            <a:b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Sydd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dragwyddol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wledd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b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Cael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teimlo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gwaed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groes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dofi'r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loes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a'r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cur </a:t>
            </a:r>
            <a:b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wnaeth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filoedd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bob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oes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Gydseinio'r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anthem bur.</a:t>
            </a:r>
            <a:endParaRPr lang="cy-GB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806476" y="5805264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131840" y="6546830"/>
            <a:ext cx="59046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" pitchFamily="34" charset="0"/>
                <a:cs typeface="Arial" pitchFamily="34" charset="0"/>
              </a:rPr>
              <a:t>JOHN THOMAS, 1730-1804?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2421</TotalTime>
  <Words>21</Words>
  <Application>Microsoft Office PowerPoint</Application>
  <PresentationFormat>On-screen Show (4:3)</PresentationFormat>
  <Paragraphs>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359</cp:revision>
  <dcterms:modified xsi:type="dcterms:W3CDTF">2015-01-31T08:19:41Z</dcterms:modified>
</cp:coreProperties>
</file>