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68" r:id="rId2"/>
    <p:sldId id="469" r:id="rId3"/>
    <p:sldId id="47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97694" y="614293"/>
            <a:ext cx="806679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O!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llefara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addfwyn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eiriau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gwin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dwyn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dangnefedd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anfeidrol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leisiau’r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greadigaeth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h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oll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ddeniadau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cnawd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rth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lais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hyfrytaf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tawel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n-GB" sz="4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distewi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mynd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340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113718" y="398269"/>
            <a:ext cx="770675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 all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hyfrydwch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natur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melystra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penna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maes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yth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gymharu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â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lleferydd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h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yfryd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maddeuol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Gad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glywed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sŵn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eiriau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wdurdodol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eiriau’r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creu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hyfrydwch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mo’i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gyffelyb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62354" y="348692"/>
            <a:ext cx="788611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Dwed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eiddo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ewn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llythrennau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eglur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clir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tor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amheuaeth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sych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digysur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ywyll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dyrys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hir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wy’n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hiraethu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gael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clywed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eiriau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ne’,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ofon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du a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thristwch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tragwyddol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golli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06438" y="5877272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51720" y="6402814"/>
            <a:ext cx="7092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WILLIAM WILLIAMS, 1717-1791</a:t>
            </a:r>
            <a:endParaRPr lang="en-GB" sz="16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2406</TotalTime>
  <Words>33</Words>
  <Application>Microsoft Office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349</cp:revision>
  <dcterms:modified xsi:type="dcterms:W3CDTF">2015-01-31T08:04:12Z</dcterms:modified>
</cp:coreProperties>
</file>