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66" r:id="rId2"/>
    <p:sldId id="467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4C0A73-06B3-4762-BB9D-30D8DCA7424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A0AADC8-B962-414E-9274-ABBDEA31BA8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538286" y="542285"/>
            <a:ext cx="885825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Ŵyneb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siriol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Anwylyd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mywyd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ffárwel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bellach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bob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eilunod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Mhriod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aeth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â'm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bryd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Brawd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myrdd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gyfyngderau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>
                <a:latin typeface="Arial" pitchFamily="34" charset="0"/>
                <a:cs typeface="Arial" pitchFamily="34" charset="0"/>
              </a:rPr>
              <a:t>f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frind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môr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ofid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chais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f'enaid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archolledig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neb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Feddyg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Nuw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339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7894637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645790" y="326261"/>
            <a:ext cx="831869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rwy'n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ymddiried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pwy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all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wneuthur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niwed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adain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mi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gysgodaf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aflwydd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mwya'i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rym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f'enaid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ddaeth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ddinas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noddfa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yno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bellach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byddaf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chais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f'enaid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archolledig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neb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Feddyg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Nuw</a:t>
            </a:r>
            <a:r>
              <a:rPr 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15608" y="6455077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latin typeface="Arial" pitchFamily="34" charset="0"/>
                <a:cs typeface="Arial" pitchFamily="34" charset="0"/>
              </a:rPr>
              <a:t>Morgan Rhys, 1716-79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878446" y="5877272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2401</TotalTime>
  <Words>21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348</cp:revision>
  <dcterms:modified xsi:type="dcterms:W3CDTF">2015-03-12T18:55:00Z</dcterms:modified>
</cp:coreProperties>
</file>