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63" r:id="rId2"/>
    <p:sldId id="464" r:id="rId3"/>
    <p:sldId id="465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D7EF64-9FA0-440D-A921-78EEBE0BB417}" type="slidenum">
              <a:rPr lang="cy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cy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3/12/2015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139502" y="640358"/>
            <a:ext cx="7608962" cy="5668962"/>
          </a:xfrm>
        </p:spPr>
        <p:txBody>
          <a:bodyPr/>
          <a:lstStyle/>
          <a:p>
            <a:pPr algn="l"/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babell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cyfarfod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gymod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noddfa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lofruddion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gleifion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Feddyg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fan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ymyl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Duwdod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bechadur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wneud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nyth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chyfiawnder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siriol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wenu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338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898" y="399256"/>
            <a:ext cx="8568630" cy="5334000"/>
          </a:xfrm>
        </p:spPr>
        <p:txBody>
          <a:bodyPr/>
          <a:lstStyle/>
          <a:p>
            <a:pPr algn="l"/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Pechadur aflan yw fy enw,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O ba rai y penna'n fyw; 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Rhyfeddaf fyth, fe drefnwyd pabell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y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gael yn dawel gwrdd â Duw: 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 mae, yn llond ei gyfraith,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I'r troseddwyr yn rhoi gwledd;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 a dyn yn gweiddi, "Digon"</a:t>
            </a:r>
            <a:b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Yn yr Iesu, 'r aberth hedd.</a:t>
            </a:r>
            <a:endParaRPr lang="en-GB" altLang="cy-GB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0645" y="476672"/>
            <a:ext cx="8363843" cy="5328592"/>
          </a:xfrm>
        </p:spPr>
        <p:txBody>
          <a:bodyPr/>
          <a:lstStyle/>
          <a:p>
            <a:pPr algn="l"/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Myfi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anturiaf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yno’n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eofn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Teyrnwialen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law;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hestyn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bechadur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Llwyr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dderbynnir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pawb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ymlaen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weiddi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“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Pechais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”;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syrthiaf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draed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faddeuant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am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ngolchi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Am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nghannu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waed</a:t>
            </a: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7984" y="6433591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 smtClean="0">
                <a:solidFill>
                  <a:schemeClr val="bg1"/>
                </a:solidFill>
                <a:latin typeface="+mj-lt"/>
              </a:rPr>
              <a:t>ANN GRIFFITHS, 1776-1805</a:t>
            </a:r>
            <a:endParaRPr lang="cy-GB" sz="1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78446" y="5877272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2401</TotalTime>
  <Words>27</Words>
  <Application>Microsoft Office PowerPoint</Application>
  <PresentationFormat>On-screen Show (4:3)</PresentationFormat>
  <Paragraphs>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Dyma babell y cyfarfod,   Dyma gymod yn y gwaed, Dyma noddfa i lofruddion,   Dyma i gleifion Feddyg rhad; Dyma fan yn ymyl Duwdod   I bechadur wneud ei nyth, A chyfiawnder pur y nefoedd   Yn siriol wenu arno byth.</vt:lpstr>
      <vt:lpstr>Pechadur aflan yw fy enw,   O ba rai y penna'n fyw;  Rhyfeddaf fyth, fe drefnwyd pabell   Im gael yn dawel gwrdd â Duw:  Yno mae, yn llond ei gyfraith,   I'r troseddwyr yn rhoi gwledd; Duw a dyn yn gweiddi, "Digon"   Yn yr Iesu, 'r aberth hedd.</vt:lpstr>
      <vt:lpstr>Myfi anturiaf yno’n eofn,   Teyrnwialen aur sydd yn ei law; Wedi ei hestyn at bechadur,   Llwyr dderbynnir pawb a ddaw; Af ymlaen dan weiddi, “Pechais”;   Af a syrthiaf wrth ei draed, Am faddeuant, am fy ngolchi,   Am fy nghannu yn ei waed.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347</cp:revision>
  <dcterms:modified xsi:type="dcterms:W3CDTF">2015-03-12T18:49:36Z</dcterms:modified>
</cp:coreProperties>
</file>