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60" r:id="rId2"/>
    <p:sldId id="462" r:id="rId3"/>
    <p:sldId id="46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FA417B-715A-493C-BBA7-F54560E10198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FA417B-715A-493C-BBA7-F54560E10198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631F78-E70D-45DE-A39D-72EA55D300F1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432049" y="692696"/>
            <a:ext cx="89644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blaen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mi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welaf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ddrws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agored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hollol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ngrym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rhoddion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dderbyniodd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gymerodd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agwedd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t'wysogaethau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wedi'u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hysbeilio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awdurdodau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ganddo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ynghyd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carcharwr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carchar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rinwedd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ddioddefaint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drud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337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539553" y="599782"/>
            <a:ext cx="856895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enaid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gofio'r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frwydyr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llamu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lawenydd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gweld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ddeddf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anrhydeddus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throseddwyr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awdur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farwolaeth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chladdu'r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atgyfodiad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dwyn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dragwyddol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heddwch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rhwng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115616" y="602564"/>
            <a:ext cx="7776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000" dirty="0" err="1" smtClean="0">
                <a:latin typeface="+mj-lt"/>
                <a:cs typeface="Arial" pitchFamily="34" charset="0"/>
              </a:rPr>
              <a:t>Digon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mewn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llifeiriant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dyfroedd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	</a:t>
            </a:r>
            <a:r>
              <a:rPr lang="en-US" sz="4000" dirty="0" err="1" smtClean="0">
                <a:latin typeface="+mj-lt"/>
                <a:cs typeface="Arial" pitchFamily="34" charset="0"/>
              </a:rPr>
              <a:t>digon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fflamau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tân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O am </a:t>
            </a:r>
            <a:r>
              <a:rPr lang="en-US" sz="4000" dirty="0" err="1" smtClean="0">
                <a:latin typeface="+mj-lt"/>
                <a:cs typeface="Arial" pitchFamily="34" charset="0"/>
              </a:rPr>
              <a:t>bara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lynu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wrtho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	</a:t>
            </a:r>
            <a:r>
              <a:rPr lang="en-US" sz="4000" dirty="0" err="1" smtClean="0">
                <a:latin typeface="+mj-lt"/>
                <a:cs typeface="Arial" pitchFamily="34" charset="0"/>
              </a:rPr>
              <a:t>para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byth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ddiwahân</a:t>
            </a:r>
            <a:r>
              <a:rPr lang="en-US" sz="4000" dirty="0" smtClean="0">
                <a:latin typeface="+mj-lt"/>
                <a:cs typeface="Arial" pitchFamily="34" charset="0"/>
              </a:rPr>
              <a:t>: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ddryslyd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lwybrau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tir</a:t>
            </a:r>
            <a:r>
              <a:rPr lang="en-US" sz="4000" dirty="0" smtClean="0">
                <a:latin typeface="+mj-lt"/>
                <a:cs typeface="Arial" pitchFamily="34" charset="0"/>
              </a:rPr>
              <a:t> yr </a:t>
            </a:r>
            <a:r>
              <a:rPr lang="en-US" sz="4000" dirty="0" err="1" smtClean="0">
                <a:latin typeface="+mj-lt"/>
                <a:cs typeface="Arial" pitchFamily="34" charset="0"/>
              </a:rPr>
              <a:t>anial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	y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gelynion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fwy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rhi</a:t>
            </a:r>
            <a:r>
              <a:rPr lang="en-US" sz="4000" dirty="0" smtClean="0">
                <a:latin typeface="+mj-lt"/>
                <a:cs typeface="Arial" pitchFamily="34" charset="0"/>
              </a:rPr>
              <a:t>';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rho </a:t>
            </a:r>
            <a:r>
              <a:rPr lang="en-US" sz="4000" dirty="0" err="1" smtClean="0">
                <a:latin typeface="+mj-lt"/>
                <a:cs typeface="Arial" pitchFamily="34" charset="0"/>
              </a:rPr>
              <a:t>gymdeithas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dioddefiadau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	</a:t>
            </a:r>
            <a:r>
              <a:rPr lang="en-US" sz="4000" dirty="0" err="1" smtClean="0">
                <a:latin typeface="+mj-lt"/>
                <a:cs typeface="Arial" pitchFamily="34" charset="0"/>
              </a:rPr>
              <a:t>gwerthfawr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angau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Calfarî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7824" y="6536377"/>
            <a:ext cx="6125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ANN GRIFFITHS, 1776-1805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78446" y="594928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2394</TotalTime>
  <Words>33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345</cp:revision>
  <dcterms:modified xsi:type="dcterms:W3CDTF">2015-03-12T18:45:45Z</dcterms:modified>
</cp:coreProperties>
</file>