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0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42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54868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Dyma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Frawd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a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anwyd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inni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erbyn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c'ledi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a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phob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clwy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';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ffyddlon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ydyw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llawn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tosturi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haeddai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'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gael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foli'n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fwy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: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rhyddhawr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caethion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Meddyg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cleifion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Ffordd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Seion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union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: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ffynnon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loyw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Bywyd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meirw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	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arch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gadw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Duw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335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5976" y="643359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/>
                </a:solidFill>
                <a:latin typeface="+mj-lt"/>
              </a:rPr>
              <a:t>?ANN GRIFFITHS, 1776-1805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23728" y="57332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270</cp:revision>
  <dcterms:modified xsi:type="dcterms:W3CDTF">2015-03-12T18:40:36Z</dcterms:modified>
</cp:coreProperties>
</file>