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0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42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548680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Pwy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welaf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fel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f'Anwylyd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hyfryd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ac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hardd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fel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ffrwythlon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bren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afalau'n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rhagori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brennau'r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?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Ces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eistedd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dan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gysgod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lawer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cawod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flin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a'i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ffrwyth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fil o </a:t>
            </a:r>
            <a:r>
              <a:rPr lang="en-US" sz="4000" smtClean="0">
                <a:solidFill>
                  <a:schemeClr val="accent3"/>
                </a:solidFill>
                <a:latin typeface="+mj-lt"/>
              </a:rPr>
              <a:t>weithiau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i'm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genau'n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well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na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gwin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334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5976" y="643359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accent3"/>
                </a:solidFill>
                <a:latin typeface="+mj-lt"/>
              </a:rPr>
              <a:t>JOHN THOMAS, 1742-1818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123728" y="580526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268</cp:revision>
  <dcterms:modified xsi:type="dcterms:W3CDTF">2015-03-12T18:36:21Z</dcterms:modified>
</cp:coreProperties>
</file>