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"/>
  </p:notesMasterIdLst>
  <p:sldIdLst>
    <p:sldId id="408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68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15616" y="572482"/>
            <a:ext cx="74168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O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Arglwydd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,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dysg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im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chwilio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/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i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wirioneddau'r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Gair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nes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dod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o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hyd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i'r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Ceidwad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	fu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gynt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ar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liniau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Mair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; </a:t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mae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ef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yn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Dduw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galluog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, </a:t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mae'n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gadarn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i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iacháu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; </a:t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er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cymaint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smtClean="0">
                <a:solidFill>
                  <a:schemeClr val="accent3"/>
                </a:solidFill>
                <a:latin typeface="+mj-lt"/>
              </a:rPr>
              <a:t>yw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fy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llygredd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mae'n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ffynnon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i'm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glanhau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.</a:t>
            </a:r>
            <a:endParaRPr lang="en-GB" sz="4000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333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55976" y="6433591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400" dirty="0" smtClean="0">
                <a:solidFill>
                  <a:schemeClr val="accent3"/>
                </a:solidFill>
                <a:latin typeface="+mj-lt"/>
              </a:rPr>
              <a:t>GRAWN-SYPPIAU CANAAN, 1805</a:t>
            </a:r>
            <a:endParaRPr lang="en-GB" sz="1400" dirty="0">
              <a:solidFill>
                <a:schemeClr val="accent3"/>
              </a:solidFill>
              <a:latin typeface="+mj-lt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123728" y="5949280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1284</TotalTime>
  <Words>14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266</cp:revision>
  <dcterms:modified xsi:type="dcterms:W3CDTF">2015-01-30T14:18:42Z</dcterms:modified>
</cp:coreProperties>
</file>