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60" r:id="rId2"/>
    <p:sldId id="46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FA417B-715A-493C-BBA7-F54560E1019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631F78-E70D-45DE-A39D-72EA55D300F1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078409" y="488632"/>
            <a:ext cx="795808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argraffa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wirioneddau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rymus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parchus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ddeddfau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nag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gysur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bônt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llusern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endParaRPr lang="en-US" alt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332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50417" y="479454"/>
            <a:ext cx="79626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Myfyrdod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Gyfryngwr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phethau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wamal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felys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prawf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maddeuant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mynwes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brynhawn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6536377"/>
            <a:ext cx="61252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ISAAC WATTS, 1674-1748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DAVID CHARLES, 1803-80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25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340</cp:revision>
  <dcterms:modified xsi:type="dcterms:W3CDTF">2015-03-12T18:27:47Z</dcterms:modified>
</cp:coreProperties>
</file>