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2" r:id="rId1"/>
  </p:sldMasterIdLst>
  <p:notesMasterIdLst>
    <p:notesMasterId r:id="rId5"/>
  </p:notesMasterIdLst>
  <p:sldIdLst>
    <p:sldId id="460" r:id="rId2"/>
    <p:sldId id="462" r:id="rId3"/>
    <p:sldId id="461" r:id="rId4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72" autoAdjust="0"/>
    <p:restoredTop sz="90909" autoAdjust="0"/>
  </p:normalViewPr>
  <p:slideViewPr>
    <p:cSldViewPr>
      <p:cViewPr varScale="1">
        <p:scale>
          <a:sx n="99" d="100"/>
          <a:sy n="99" d="100"/>
        </p:scale>
        <p:origin x="-378" y="-96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y-GB" altLang="cy-GB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75FA417B-715A-493C-BBA7-F54560E10198}" type="slidenum">
              <a:rPr lang="en-US">
                <a:solidFill>
                  <a:prstClr val="black"/>
                </a:solidFill>
              </a:rPr>
              <a:pPr>
                <a:defRPr/>
              </a:pPr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y-GB" altLang="cy-GB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75FA417B-715A-493C-BBA7-F54560E10198}" type="slidenum">
              <a:rPr lang="en-US">
                <a:solidFill>
                  <a:prstClr val="black"/>
                </a:solidFill>
              </a:rPr>
              <a:pPr>
                <a:defRPr/>
              </a:pPr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y-GB" altLang="cy-GB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7B631F78-E70D-45DE-A39D-72EA55D300F1}" type="slidenum">
              <a:rPr lang="en-US">
                <a:solidFill>
                  <a:prstClr val="black"/>
                </a:solidFill>
              </a:rPr>
              <a:pPr>
                <a:defRPr/>
              </a:pPr>
              <a:t>3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9667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15939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51505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2219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72253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8745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6674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652361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740645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75413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60739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4" cstate="print"/>
          <a:srcRect b="1535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5" descr="gig-white-blue.png"/>
          <p:cNvPicPr>
            <a:picLocks noChangeAspect="1"/>
          </p:cNvPicPr>
          <p:nvPr userDrawn="1"/>
        </p:nvPicPr>
        <p:blipFill>
          <a:blip r:embed="rId15" cstate="print"/>
          <a:stretch>
            <a:fillRect/>
          </a:stretch>
        </p:blipFill>
        <p:spPr>
          <a:xfrm>
            <a:off x="35496" y="6021288"/>
            <a:ext cx="1391858" cy="79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2782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4"/>
          <p:cNvSpPr>
            <a:spLocks noChangeArrowheads="1"/>
          </p:cNvSpPr>
          <p:nvPr/>
        </p:nvSpPr>
        <p:spPr bwMode="auto">
          <a:xfrm>
            <a:off x="1078409" y="548680"/>
            <a:ext cx="7958087" cy="550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en-US" sz="4400" dirty="0">
                <a:latin typeface="+mj-lt"/>
              </a:rPr>
              <a:t>Pa le, pa </a:t>
            </a:r>
            <a:r>
              <a:rPr lang="en-US" sz="4400" dirty="0" err="1">
                <a:latin typeface="+mj-lt"/>
              </a:rPr>
              <a:t>fodd</a:t>
            </a:r>
            <a:r>
              <a:rPr lang="en-US" sz="4400" dirty="0">
                <a:latin typeface="+mj-lt"/>
              </a:rPr>
              <a:t> </a:t>
            </a:r>
            <a:r>
              <a:rPr lang="en-US" sz="4400" dirty="0" err="1">
                <a:latin typeface="+mj-lt"/>
              </a:rPr>
              <a:t>dechreuaf</a:t>
            </a:r>
            <a:r>
              <a:rPr lang="en-US" sz="4400" dirty="0">
                <a:latin typeface="+mj-lt"/>
              </a:rPr>
              <a:t/>
            </a:r>
            <a:br>
              <a:rPr lang="en-US" sz="4400" dirty="0">
                <a:latin typeface="+mj-lt"/>
              </a:rPr>
            </a:br>
            <a:r>
              <a:rPr lang="en-US" sz="4400" dirty="0">
                <a:latin typeface="+mj-lt"/>
              </a:rPr>
              <a:t>	</a:t>
            </a:r>
            <a:r>
              <a:rPr lang="en-US" sz="4400" dirty="0" err="1">
                <a:latin typeface="+mj-lt"/>
              </a:rPr>
              <a:t>foliannu'r</a:t>
            </a:r>
            <a:r>
              <a:rPr lang="en-US" sz="4400" dirty="0">
                <a:latin typeface="+mj-lt"/>
              </a:rPr>
              <a:t> </a:t>
            </a:r>
            <a:r>
              <a:rPr lang="en-US" sz="4400" dirty="0" err="1">
                <a:latin typeface="+mj-lt"/>
              </a:rPr>
              <a:t>Iesu</a:t>
            </a:r>
            <a:r>
              <a:rPr lang="en-US" sz="4400" dirty="0">
                <a:latin typeface="+mj-lt"/>
              </a:rPr>
              <a:t> </a:t>
            </a:r>
            <a:r>
              <a:rPr lang="en-US" sz="4400" dirty="0" err="1">
                <a:latin typeface="+mj-lt"/>
              </a:rPr>
              <a:t>mawr</a:t>
            </a:r>
            <a:r>
              <a:rPr lang="en-US" sz="4400" dirty="0">
                <a:latin typeface="+mj-lt"/>
              </a:rPr>
              <a:t>?</a:t>
            </a:r>
            <a:br>
              <a:rPr lang="en-US" sz="4400" dirty="0">
                <a:latin typeface="+mj-lt"/>
              </a:rPr>
            </a:br>
            <a:r>
              <a:rPr lang="en-US" sz="4400" dirty="0" err="1">
                <a:latin typeface="+mj-lt"/>
              </a:rPr>
              <a:t>Olrheinio'i</a:t>
            </a:r>
            <a:r>
              <a:rPr lang="en-US" sz="4400" dirty="0">
                <a:latin typeface="+mj-lt"/>
              </a:rPr>
              <a:t> </a:t>
            </a:r>
            <a:r>
              <a:rPr lang="en-US" sz="4400" dirty="0" err="1">
                <a:latin typeface="+mj-lt"/>
              </a:rPr>
              <a:t>ras</a:t>
            </a:r>
            <a:r>
              <a:rPr lang="en-US" sz="4400" dirty="0">
                <a:latin typeface="+mj-lt"/>
              </a:rPr>
              <a:t> </a:t>
            </a:r>
            <a:r>
              <a:rPr lang="en-US" sz="4400" dirty="0" err="1">
                <a:latin typeface="+mj-lt"/>
              </a:rPr>
              <a:t>ni</a:t>
            </a:r>
            <a:r>
              <a:rPr lang="en-US" sz="4400" dirty="0">
                <a:latin typeface="+mj-lt"/>
              </a:rPr>
              <a:t> </a:t>
            </a:r>
            <a:r>
              <a:rPr lang="en-US" sz="4400" dirty="0" err="1">
                <a:latin typeface="+mj-lt"/>
              </a:rPr>
              <a:t>fedraf</a:t>
            </a:r>
            <a:r>
              <a:rPr lang="en-US" sz="4400" dirty="0">
                <a:latin typeface="+mj-lt"/>
              </a:rPr>
              <a:t>,</a:t>
            </a:r>
            <a:br>
              <a:rPr lang="en-US" sz="4400" dirty="0">
                <a:latin typeface="+mj-lt"/>
              </a:rPr>
            </a:br>
            <a:r>
              <a:rPr lang="en-US" sz="4400" dirty="0">
                <a:latin typeface="+mj-lt"/>
              </a:rPr>
              <a:t>	</a:t>
            </a:r>
            <a:r>
              <a:rPr lang="en-US" sz="4400" dirty="0" err="1">
                <a:latin typeface="+mj-lt"/>
              </a:rPr>
              <a:t>mae'n</a:t>
            </a:r>
            <a:r>
              <a:rPr lang="en-US" sz="4400" dirty="0">
                <a:latin typeface="+mj-lt"/>
              </a:rPr>
              <a:t> </a:t>
            </a:r>
            <a:r>
              <a:rPr lang="en-US" sz="4400" dirty="0" err="1">
                <a:latin typeface="+mj-lt"/>
              </a:rPr>
              <a:t>llenwi</a:t>
            </a:r>
            <a:r>
              <a:rPr lang="en-US" sz="4400" dirty="0">
                <a:latin typeface="+mj-lt"/>
              </a:rPr>
              <a:t> </a:t>
            </a:r>
            <a:r>
              <a:rPr lang="en-US" sz="4400" dirty="0" err="1">
                <a:latin typeface="+mj-lt"/>
              </a:rPr>
              <a:t>nef</a:t>
            </a:r>
            <a:r>
              <a:rPr lang="en-US" sz="4400" dirty="0">
                <a:latin typeface="+mj-lt"/>
              </a:rPr>
              <a:t> a </a:t>
            </a:r>
            <a:r>
              <a:rPr lang="en-US" sz="4400" dirty="0" err="1">
                <a:latin typeface="+mj-lt"/>
              </a:rPr>
              <a:t>llawr</a:t>
            </a:r>
            <a:r>
              <a:rPr lang="en-US" sz="4400" dirty="0">
                <a:latin typeface="+mj-lt"/>
              </a:rPr>
              <a:t>: </a:t>
            </a:r>
            <a:br>
              <a:rPr lang="en-US" sz="4400" dirty="0">
                <a:latin typeface="+mj-lt"/>
              </a:rPr>
            </a:br>
            <a:r>
              <a:rPr lang="en-US" sz="4400" dirty="0" err="1">
                <a:latin typeface="+mj-lt"/>
              </a:rPr>
              <a:t>anfeidrol</a:t>
            </a:r>
            <a:r>
              <a:rPr lang="en-US" sz="4400" dirty="0">
                <a:latin typeface="+mj-lt"/>
              </a:rPr>
              <a:t> </a:t>
            </a:r>
            <a:r>
              <a:rPr lang="en-US" sz="4400" dirty="0" err="1">
                <a:latin typeface="+mj-lt"/>
              </a:rPr>
              <a:t>ydyw'r</a:t>
            </a:r>
            <a:r>
              <a:rPr lang="en-US" sz="4400" dirty="0">
                <a:latin typeface="+mj-lt"/>
              </a:rPr>
              <a:t> </a:t>
            </a:r>
            <a:r>
              <a:rPr lang="en-US" sz="4400" dirty="0" err="1">
                <a:latin typeface="+mj-lt"/>
              </a:rPr>
              <a:t>Ceidwad</a:t>
            </a:r>
            <a:r>
              <a:rPr lang="en-US" sz="4400" dirty="0">
                <a:latin typeface="+mj-lt"/>
              </a:rPr>
              <a:t>,</a:t>
            </a:r>
            <a:br>
              <a:rPr lang="en-US" sz="4400" dirty="0">
                <a:latin typeface="+mj-lt"/>
              </a:rPr>
            </a:br>
            <a:r>
              <a:rPr lang="en-US" sz="4400" dirty="0">
                <a:latin typeface="+mj-lt"/>
              </a:rPr>
              <a:t>	</a:t>
            </a:r>
            <a:r>
              <a:rPr lang="en-US" sz="4400" dirty="0" err="1">
                <a:latin typeface="+mj-lt"/>
              </a:rPr>
              <a:t>a'i</a:t>
            </a:r>
            <a:r>
              <a:rPr lang="en-US" sz="4400" dirty="0">
                <a:latin typeface="+mj-lt"/>
              </a:rPr>
              <a:t> </a:t>
            </a:r>
            <a:r>
              <a:rPr lang="en-US" sz="4400" dirty="0" err="1">
                <a:latin typeface="+mj-lt"/>
              </a:rPr>
              <a:t>holl</a:t>
            </a:r>
            <a:r>
              <a:rPr lang="en-US" sz="4400" dirty="0">
                <a:latin typeface="+mj-lt"/>
              </a:rPr>
              <a:t> </a:t>
            </a:r>
            <a:r>
              <a:rPr lang="en-US" sz="4400" dirty="0" err="1">
                <a:latin typeface="+mj-lt"/>
              </a:rPr>
              <a:t>drysorau'n</a:t>
            </a:r>
            <a:r>
              <a:rPr lang="en-US" sz="4400" dirty="0">
                <a:latin typeface="+mj-lt"/>
              </a:rPr>
              <a:t> </a:t>
            </a:r>
            <a:r>
              <a:rPr lang="en-US" sz="4400" dirty="0" err="1">
                <a:latin typeface="+mj-lt"/>
              </a:rPr>
              <a:t>llawn</a:t>
            </a:r>
            <a:r>
              <a:rPr lang="en-US" sz="4400" dirty="0">
                <a:latin typeface="+mj-lt"/>
              </a:rPr>
              <a:t>;</a:t>
            </a:r>
            <a:br>
              <a:rPr lang="en-US" sz="4400" dirty="0">
                <a:latin typeface="+mj-lt"/>
              </a:rPr>
            </a:br>
            <a:r>
              <a:rPr lang="en-US" sz="4400" dirty="0" err="1">
                <a:latin typeface="+mj-lt"/>
              </a:rPr>
              <a:t>diderfyn</a:t>
            </a:r>
            <a:r>
              <a:rPr lang="en-US" sz="4400" dirty="0">
                <a:latin typeface="+mj-lt"/>
              </a:rPr>
              <a:t> </a:t>
            </a:r>
            <a:r>
              <a:rPr lang="en-US" sz="4400" dirty="0" err="1" smtClean="0">
                <a:latin typeface="+mj-lt"/>
              </a:rPr>
              <a:t>yw</a:t>
            </a:r>
            <a:r>
              <a:rPr lang="en-US" sz="4400" dirty="0" smtClean="0">
                <a:latin typeface="+mj-lt"/>
              </a:rPr>
              <a:t> </a:t>
            </a:r>
            <a:r>
              <a:rPr lang="en-US" sz="4400" dirty="0" err="1">
                <a:latin typeface="+mj-lt"/>
              </a:rPr>
              <a:t>ei</a:t>
            </a:r>
            <a:r>
              <a:rPr lang="en-US" sz="4400" dirty="0">
                <a:latin typeface="+mj-lt"/>
              </a:rPr>
              <a:t> </a:t>
            </a:r>
            <a:r>
              <a:rPr lang="en-US" sz="4400" dirty="0" err="1">
                <a:latin typeface="+mj-lt"/>
              </a:rPr>
              <a:t>gariad</a:t>
            </a:r>
            <a:r>
              <a:rPr lang="en-US" sz="4400" dirty="0">
                <a:latin typeface="+mj-lt"/>
              </a:rPr>
              <a:t>,</a:t>
            </a:r>
            <a:br>
              <a:rPr lang="en-US" sz="4400" dirty="0">
                <a:latin typeface="+mj-lt"/>
              </a:rPr>
            </a:br>
            <a:r>
              <a:rPr lang="en-US" sz="4400" dirty="0">
                <a:latin typeface="+mj-lt"/>
              </a:rPr>
              <a:t>	</a:t>
            </a:r>
            <a:r>
              <a:rPr lang="en-US" sz="4400" dirty="0" err="1">
                <a:latin typeface="+mj-lt"/>
              </a:rPr>
              <a:t>difesur</a:t>
            </a:r>
            <a:r>
              <a:rPr lang="en-US" sz="4400" dirty="0">
                <a:latin typeface="+mj-lt"/>
              </a:rPr>
              <a:t> </a:t>
            </a:r>
            <a:r>
              <a:rPr lang="en-US" sz="4400" dirty="0" err="1" smtClean="0">
                <a:latin typeface="+mj-lt"/>
              </a:rPr>
              <a:t>yw</a:t>
            </a:r>
            <a:r>
              <a:rPr lang="en-US" sz="4400" dirty="0" smtClean="0">
                <a:latin typeface="+mj-lt"/>
              </a:rPr>
              <a:t> </a:t>
            </a:r>
            <a:r>
              <a:rPr lang="en-US" sz="4400" dirty="0" err="1">
                <a:latin typeface="+mj-lt"/>
              </a:rPr>
              <a:t>ei</a:t>
            </a:r>
            <a:r>
              <a:rPr lang="en-US" sz="4400" dirty="0">
                <a:latin typeface="+mj-lt"/>
              </a:rPr>
              <a:t> </a:t>
            </a:r>
            <a:r>
              <a:rPr lang="en-US" sz="4400" dirty="0" err="1">
                <a:latin typeface="+mj-lt"/>
              </a:rPr>
              <a:t>ddawn</a:t>
            </a:r>
            <a:r>
              <a:rPr lang="en-US" sz="4400" dirty="0" smtClean="0">
                <a:latin typeface="+mj-lt"/>
              </a:rPr>
              <a:t>.</a:t>
            </a:r>
            <a:endParaRPr lang="en-US" altLang="cy-GB" sz="4200" dirty="0">
              <a:solidFill>
                <a:schemeClr val="bg1"/>
              </a:solidFill>
              <a:latin typeface="+mj-lt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Caneuon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Ffydd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331</a:t>
            </a:r>
            <a:endParaRPr lang="en-GB" sz="1800" dirty="0">
              <a:latin typeface="Arial" pitchFamily="34" charset="0"/>
              <a:cs typeface="Arial" pitchFamily="34" charset="0"/>
            </a:endParaRPr>
          </a:p>
          <a:p>
            <a:endParaRPr lang="cy-GB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2"/>
          <p:cNvSpPr txBox="1">
            <a:spLocks noChangeArrowheads="1"/>
          </p:cNvSpPr>
          <p:nvPr/>
        </p:nvSpPr>
        <p:spPr bwMode="auto">
          <a:xfrm>
            <a:off x="7894637" y="5807586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5000" dirty="0">
                <a:solidFill>
                  <a:schemeClr val="bg1"/>
                </a:solidFill>
                <a:latin typeface="Webdings" pitchFamily="18" charset="2"/>
              </a:rPr>
              <a:t>4</a:t>
            </a:r>
            <a:endParaRPr lang="cy-GB" sz="5000" dirty="0">
              <a:solidFill>
                <a:schemeClr val="bg1"/>
              </a:solidFill>
              <a:latin typeface="Webdings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4"/>
          <p:cNvSpPr>
            <a:spLocks noChangeArrowheads="1"/>
          </p:cNvSpPr>
          <p:nvPr/>
        </p:nvSpPr>
        <p:spPr bwMode="auto">
          <a:xfrm>
            <a:off x="1043608" y="440080"/>
            <a:ext cx="7958087" cy="550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en-US" sz="4400" dirty="0" err="1" smtClean="0">
                <a:latin typeface="+mj-lt"/>
              </a:rPr>
              <a:t>Trugaredd</a:t>
            </a:r>
            <a:r>
              <a:rPr lang="en-US" sz="4400" dirty="0" smtClean="0">
                <a:latin typeface="+mj-lt"/>
              </a:rPr>
              <a:t> </a:t>
            </a:r>
            <a:r>
              <a:rPr lang="en-US" sz="4400" dirty="0">
                <a:latin typeface="+mj-lt"/>
              </a:rPr>
              <a:t>a </a:t>
            </a:r>
            <a:r>
              <a:rPr lang="en-US" sz="4400" dirty="0" err="1">
                <a:latin typeface="+mj-lt"/>
              </a:rPr>
              <a:t>gwirionedd</a:t>
            </a:r>
            <a:r>
              <a:rPr lang="en-US" sz="4400" dirty="0">
                <a:latin typeface="+mj-lt"/>
              </a:rPr>
              <a:t/>
            </a:r>
            <a:br>
              <a:rPr lang="en-US" sz="4400" dirty="0">
                <a:latin typeface="+mj-lt"/>
              </a:rPr>
            </a:br>
            <a:r>
              <a:rPr lang="en-US" sz="4400" dirty="0">
                <a:latin typeface="+mj-lt"/>
              </a:rPr>
              <a:t>	</a:t>
            </a:r>
            <a:r>
              <a:rPr lang="en-US" sz="4400" dirty="0" err="1">
                <a:latin typeface="+mj-lt"/>
              </a:rPr>
              <a:t>yng</a:t>
            </a:r>
            <a:r>
              <a:rPr lang="en-US" sz="4400" dirty="0">
                <a:latin typeface="+mj-lt"/>
              </a:rPr>
              <a:t> </a:t>
            </a:r>
            <a:r>
              <a:rPr lang="en-US" sz="4400" dirty="0" err="1">
                <a:latin typeface="+mj-lt"/>
              </a:rPr>
              <a:t>Nghrist</a:t>
            </a:r>
            <a:r>
              <a:rPr lang="en-US" sz="4400" dirty="0">
                <a:latin typeface="+mj-lt"/>
              </a:rPr>
              <a:t> </a:t>
            </a:r>
            <a:r>
              <a:rPr lang="en-US" sz="4400" dirty="0" err="1">
                <a:latin typeface="+mj-lt"/>
              </a:rPr>
              <a:t>sy</a:t>
            </a:r>
            <a:r>
              <a:rPr lang="en-US" sz="4400" dirty="0">
                <a:latin typeface="+mj-lt"/>
              </a:rPr>
              <a:t> </a:t>
            </a:r>
            <a:r>
              <a:rPr lang="en-US" sz="4400" dirty="0" err="1">
                <a:latin typeface="+mj-lt"/>
              </a:rPr>
              <a:t>nawr</a:t>
            </a:r>
            <a:r>
              <a:rPr lang="en-US" sz="4400" dirty="0">
                <a:latin typeface="+mj-lt"/>
              </a:rPr>
              <a:t> </a:t>
            </a:r>
            <a:r>
              <a:rPr lang="en-US" sz="4400" dirty="0" err="1">
                <a:latin typeface="+mj-lt"/>
              </a:rPr>
              <a:t>yn</a:t>
            </a:r>
            <a:r>
              <a:rPr lang="en-US" sz="4400" dirty="0">
                <a:latin typeface="+mj-lt"/>
              </a:rPr>
              <a:t> un,</a:t>
            </a:r>
            <a:br>
              <a:rPr lang="en-US" sz="4400" dirty="0">
                <a:latin typeface="+mj-lt"/>
              </a:rPr>
            </a:br>
            <a:r>
              <a:rPr lang="en-US" sz="4400" dirty="0" err="1">
                <a:latin typeface="+mj-lt"/>
              </a:rPr>
              <a:t>cyfiawnder</a:t>
            </a:r>
            <a:r>
              <a:rPr lang="en-US" sz="4400" dirty="0">
                <a:latin typeface="+mj-lt"/>
              </a:rPr>
              <a:t> a </a:t>
            </a:r>
            <a:r>
              <a:rPr lang="en-US" sz="4400" dirty="0" err="1">
                <a:latin typeface="+mj-lt"/>
              </a:rPr>
              <a:t>thangnefedd</a:t>
            </a:r>
            <a:r>
              <a:rPr lang="en-US" sz="4400" dirty="0">
                <a:latin typeface="+mj-lt"/>
              </a:rPr>
              <a:t/>
            </a:r>
            <a:br>
              <a:rPr lang="en-US" sz="4400" dirty="0">
                <a:latin typeface="+mj-lt"/>
              </a:rPr>
            </a:br>
            <a:r>
              <a:rPr lang="en-US" sz="4400" dirty="0">
                <a:latin typeface="+mj-lt"/>
              </a:rPr>
              <a:t>	</a:t>
            </a:r>
            <a:r>
              <a:rPr lang="en-US" sz="4400" dirty="0" err="1">
                <a:latin typeface="+mj-lt"/>
              </a:rPr>
              <a:t>ynghyd</a:t>
            </a:r>
            <a:r>
              <a:rPr lang="en-US" sz="4400" dirty="0">
                <a:latin typeface="+mj-lt"/>
              </a:rPr>
              <a:t> am </a:t>
            </a:r>
            <a:r>
              <a:rPr lang="en-US" sz="4400" dirty="0" err="1">
                <a:latin typeface="+mj-lt"/>
              </a:rPr>
              <a:t>gadw</a:t>
            </a:r>
            <a:r>
              <a:rPr lang="en-US" sz="4400" dirty="0">
                <a:latin typeface="+mj-lt"/>
              </a:rPr>
              <a:t> </a:t>
            </a:r>
            <a:r>
              <a:rPr lang="en-US" sz="4400" dirty="0" err="1">
                <a:latin typeface="+mj-lt"/>
              </a:rPr>
              <a:t>dyn</a:t>
            </a:r>
            <a:r>
              <a:rPr lang="en-US" sz="4400" dirty="0">
                <a:latin typeface="+mj-lt"/>
              </a:rPr>
              <a:t>: </a:t>
            </a:r>
            <a:br>
              <a:rPr lang="en-US" sz="4400" dirty="0">
                <a:latin typeface="+mj-lt"/>
              </a:rPr>
            </a:br>
            <a:r>
              <a:rPr lang="en-US" sz="4400" dirty="0">
                <a:latin typeface="+mj-lt"/>
              </a:rPr>
              <a:t>am Grist </a:t>
            </a:r>
            <a:r>
              <a:rPr lang="en-US" sz="4400" dirty="0" err="1">
                <a:latin typeface="+mj-lt"/>
              </a:rPr>
              <a:t>a'i</a:t>
            </a:r>
            <a:r>
              <a:rPr lang="en-US" sz="4400" dirty="0">
                <a:latin typeface="+mj-lt"/>
              </a:rPr>
              <a:t> </a:t>
            </a:r>
            <a:r>
              <a:rPr lang="en-US" sz="4400" dirty="0" err="1">
                <a:latin typeface="+mj-lt"/>
              </a:rPr>
              <a:t>ddioddefiadau</a:t>
            </a:r>
            <a:r>
              <a:rPr lang="en-US" sz="4400" dirty="0">
                <a:latin typeface="+mj-lt"/>
              </a:rPr>
              <a:t>,</a:t>
            </a:r>
            <a:br>
              <a:rPr lang="en-US" sz="4400" dirty="0">
                <a:latin typeface="+mj-lt"/>
              </a:rPr>
            </a:br>
            <a:r>
              <a:rPr lang="en-US" sz="4400" dirty="0">
                <a:latin typeface="+mj-lt"/>
              </a:rPr>
              <a:t>	</a:t>
            </a:r>
            <a:r>
              <a:rPr lang="en-US" sz="4400" dirty="0" err="1">
                <a:latin typeface="+mj-lt"/>
              </a:rPr>
              <a:t>rhinweddau</a:t>
            </a:r>
            <a:r>
              <a:rPr lang="en-US" sz="4400" dirty="0">
                <a:latin typeface="+mj-lt"/>
              </a:rPr>
              <a:t> </a:t>
            </a:r>
            <a:r>
              <a:rPr lang="en-US" sz="4400" dirty="0" err="1">
                <a:latin typeface="+mj-lt"/>
              </a:rPr>
              <a:t>marwol</a:t>
            </a:r>
            <a:r>
              <a:rPr lang="en-US" sz="4400" dirty="0">
                <a:latin typeface="+mj-lt"/>
              </a:rPr>
              <a:t> </a:t>
            </a:r>
            <a:r>
              <a:rPr lang="en-US" sz="4400" dirty="0" err="1">
                <a:latin typeface="+mj-lt"/>
              </a:rPr>
              <a:t>glwy</a:t>
            </a:r>
            <a:r>
              <a:rPr lang="en-US" sz="4400" dirty="0">
                <a:latin typeface="+mj-lt"/>
              </a:rPr>
              <a:t>',</a:t>
            </a:r>
            <a:br>
              <a:rPr lang="en-US" sz="4400" dirty="0">
                <a:latin typeface="+mj-lt"/>
              </a:rPr>
            </a:br>
            <a:r>
              <a:rPr lang="en-US" sz="4400" dirty="0">
                <a:latin typeface="+mj-lt"/>
              </a:rPr>
              <a:t>y </a:t>
            </a:r>
            <a:r>
              <a:rPr lang="en-US" sz="4400" dirty="0" err="1">
                <a:latin typeface="+mj-lt"/>
              </a:rPr>
              <a:t>seinir</a:t>
            </a:r>
            <a:r>
              <a:rPr lang="en-US" sz="4400" dirty="0">
                <a:latin typeface="+mj-lt"/>
              </a:rPr>
              <a:t> </a:t>
            </a:r>
            <a:r>
              <a:rPr lang="en-US" sz="4400" dirty="0" err="1">
                <a:latin typeface="+mj-lt"/>
              </a:rPr>
              <a:t>pêr</a:t>
            </a:r>
            <a:r>
              <a:rPr lang="en-US" sz="4400" dirty="0">
                <a:latin typeface="+mj-lt"/>
              </a:rPr>
              <a:t> </a:t>
            </a:r>
            <a:r>
              <a:rPr lang="en-US" sz="4400" dirty="0" err="1">
                <a:latin typeface="+mj-lt"/>
              </a:rPr>
              <a:t>ganiadau</a:t>
            </a:r>
            <a:r>
              <a:rPr lang="en-US" sz="4400" dirty="0">
                <a:latin typeface="+mj-lt"/>
              </a:rPr>
              <a:t/>
            </a:r>
            <a:br>
              <a:rPr lang="en-US" sz="4400" dirty="0">
                <a:latin typeface="+mj-lt"/>
              </a:rPr>
            </a:br>
            <a:r>
              <a:rPr lang="en-US" sz="4400" dirty="0">
                <a:latin typeface="+mj-lt"/>
              </a:rPr>
              <a:t>	</a:t>
            </a:r>
            <a:r>
              <a:rPr lang="en-US" sz="4400" dirty="0" err="1">
                <a:latin typeface="+mj-lt"/>
              </a:rPr>
              <a:t>i</a:t>
            </a:r>
            <a:r>
              <a:rPr lang="en-US" sz="4400" dirty="0">
                <a:latin typeface="+mj-lt"/>
              </a:rPr>
              <a:t> </a:t>
            </a:r>
            <a:r>
              <a:rPr lang="en-US" sz="4400" dirty="0" err="1">
                <a:latin typeface="+mj-lt"/>
              </a:rPr>
              <a:t>dragwyddoldeb</a:t>
            </a:r>
            <a:r>
              <a:rPr lang="en-US" sz="4400" dirty="0">
                <a:latin typeface="+mj-lt"/>
              </a:rPr>
              <a:t> </a:t>
            </a:r>
            <a:r>
              <a:rPr lang="en-US" sz="4400" dirty="0" err="1">
                <a:latin typeface="+mj-lt"/>
              </a:rPr>
              <a:t>mwy</a:t>
            </a:r>
            <a:r>
              <a:rPr lang="en-US" sz="4400" dirty="0" smtClean="0">
                <a:latin typeface="+mj-lt"/>
              </a:rPr>
              <a:t>.</a:t>
            </a:r>
            <a:endParaRPr lang="en-US" sz="4400" dirty="0">
              <a:latin typeface="+mj-lt"/>
            </a:endParaRPr>
          </a:p>
        </p:txBody>
      </p:sp>
      <p:sp>
        <p:nvSpPr>
          <p:cNvPr id="6" name="TextBox 2"/>
          <p:cNvSpPr txBox="1">
            <a:spLocks noChangeArrowheads="1"/>
          </p:cNvSpPr>
          <p:nvPr/>
        </p:nvSpPr>
        <p:spPr bwMode="auto">
          <a:xfrm>
            <a:off x="7894637" y="5807586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5000" dirty="0">
                <a:solidFill>
                  <a:schemeClr val="bg1"/>
                </a:solidFill>
                <a:latin typeface="Webdings" pitchFamily="18" charset="2"/>
              </a:rPr>
              <a:t>4</a:t>
            </a:r>
            <a:endParaRPr lang="cy-GB" sz="5000" dirty="0">
              <a:solidFill>
                <a:schemeClr val="bg1"/>
              </a:solidFill>
              <a:latin typeface="Webdings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000652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4"/>
          <p:cNvSpPr>
            <a:spLocks noChangeArrowheads="1"/>
          </p:cNvSpPr>
          <p:nvPr/>
        </p:nvSpPr>
        <p:spPr bwMode="auto">
          <a:xfrm>
            <a:off x="1438449" y="479453"/>
            <a:ext cx="7310015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>
              <a:spcBef>
                <a:spcPct val="20000"/>
              </a:spcBef>
              <a:tabLst>
                <a:tab pos="179388" algn="l"/>
                <a:tab pos="539750" algn="l"/>
                <a:tab pos="900113" algn="l"/>
                <a:tab pos="1260475" algn="l"/>
                <a:tab pos="1619250" algn="l"/>
                <a:tab pos="1979613" algn="l"/>
                <a:tab pos="2339975" algn="l"/>
                <a:tab pos="2700338" algn="l"/>
                <a:tab pos="2879725" algn="l"/>
                <a:tab pos="3060700" algn="l"/>
                <a:tab pos="3240088" algn="l"/>
                <a:tab pos="3419475" algn="l"/>
                <a:tab pos="3600450" algn="l"/>
                <a:tab pos="3779838" algn="l"/>
                <a:tab pos="3959225" algn="l"/>
                <a:tab pos="4140200" algn="l"/>
                <a:tab pos="4319588" algn="l"/>
                <a:tab pos="4500563" algn="l"/>
                <a:tab pos="4679950" algn="l"/>
                <a:tab pos="4860925" algn="l"/>
                <a:tab pos="5040313" algn="l"/>
                <a:tab pos="5219700" algn="l"/>
                <a:tab pos="5400675" algn="l"/>
                <a:tab pos="5580063" algn="l"/>
                <a:tab pos="5759450" algn="l"/>
                <a:tab pos="5940425" algn="l"/>
                <a:tab pos="6119813" algn="l"/>
                <a:tab pos="6299200" algn="l"/>
                <a:tab pos="6480175" algn="l"/>
                <a:tab pos="6659563" algn="l"/>
                <a:tab pos="6840538" algn="l"/>
                <a:tab pos="7019925" algn="l"/>
              </a:tabLst>
            </a:pPr>
            <a:r>
              <a:rPr lang="en-US" sz="4200" dirty="0">
                <a:latin typeface="Arial" pitchFamily="34" charset="0"/>
                <a:cs typeface="Arial" pitchFamily="34" charset="0"/>
              </a:rPr>
              <a:t>O </a:t>
            </a:r>
            <a:r>
              <a:rPr lang="en-US" sz="4200" dirty="0" err="1">
                <a:latin typeface="Arial" pitchFamily="34" charset="0"/>
                <a:cs typeface="Arial" pitchFamily="34" charset="0"/>
              </a:rPr>
              <a:t>diolch</a:t>
            </a:r>
            <a:r>
              <a:rPr lang="en-US" sz="4200" dirty="0">
                <a:latin typeface="Arial" pitchFamily="34" charset="0"/>
                <a:cs typeface="Arial" pitchFamily="34" charset="0"/>
              </a:rPr>
              <a:t> am </a:t>
            </a:r>
            <a:r>
              <a:rPr lang="en-US" sz="4200" dirty="0" err="1">
                <a:latin typeface="Arial" pitchFamily="34" charset="0"/>
                <a:cs typeface="Arial" pitchFamily="34" charset="0"/>
              </a:rPr>
              <a:t>Gyfryngwr</a:t>
            </a:r>
            <a:r>
              <a:rPr lang="en-US" sz="4200" dirty="0">
                <a:latin typeface="Arial" pitchFamily="34" charset="0"/>
                <a:cs typeface="Arial" pitchFamily="34" charset="0"/>
              </a:rPr>
              <a:t>,</a:t>
            </a:r>
            <a:br>
              <a:rPr lang="en-US" sz="4200" dirty="0">
                <a:latin typeface="Arial" pitchFamily="34" charset="0"/>
                <a:cs typeface="Arial" pitchFamily="34" charset="0"/>
              </a:rPr>
            </a:br>
            <a:r>
              <a:rPr lang="en-US" sz="4200" dirty="0">
                <a:latin typeface="Arial" pitchFamily="34" charset="0"/>
                <a:cs typeface="Arial" pitchFamily="34" charset="0"/>
              </a:rPr>
              <a:t>	</a:t>
            </a:r>
            <a:r>
              <a:rPr lang="en-US" sz="42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4200" dirty="0" err="1" smtClean="0">
                <a:latin typeface="Arial" pitchFamily="34" charset="0"/>
                <a:cs typeface="Arial" pitchFamily="34" charset="0"/>
              </a:rPr>
              <a:t>Gwaredwr</a:t>
            </a:r>
            <a:r>
              <a:rPr lang="en-US" sz="4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200" dirty="0" err="1">
                <a:latin typeface="Arial" pitchFamily="34" charset="0"/>
                <a:cs typeface="Arial" pitchFamily="34" charset="0"/>
              </a:rPr>
              <a:t>cryf</a:t>
            </a:r>
            <a:r>
              <a:rPr lang="en-US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200" dirty="0" err="1">
                <a:latin typeface="Arial" pitchFamily="34" charset="0"/>
                <a:cs typeface="Arial" pitchFamily="34" charset="0"/>
              </a:rPr>
              <a:t>i'r</a:t>
            </a:r>
            <a:r>
              <a:rPr lang="en-US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200" dirty="0" err="1">
                <a:latin typeface="Arial" pitchFamily="34" charset="0"/>
                <a:cs typeface="Arial" pitchFamily="34" charset="0"/>
              </a:rPr>
              <a:t>gwan</a:t>
            </a:r>
            <a:r>
              <a:rPr lang="en-US" sz="4200" dirty="0">
                <a:latin typeface="Arial" pitchFamily="34" charset="0"/>
                <a:cs typeface="Arial" pitchFamily="34" charset="0"/>
              </a:rPr>
              <a:t>;</a:t>
            </a:r>
            <a:br>
              <a:rPr lang="en-US" sz="4200" dirty="0">
                <a:latin typeface="Arial" pitchFamily="34" charset="0"/>
                <a:cs typeface="Arial" pitchFamily="34" charset="0"/>
              </a:rPr>
            </a:br>
            <a:r>
              <a:rPr lang="en-US" sz="4200" dirty="0">
                <a:latin typeface="Arial" pitchFamily="34" charset="0"/>
                <a:cs typeface="Arial" pitchFamily="34" charset="0"/>
              </a:rPr>
              <a:t>O am </a:t>
            </a:r>
            <a:r>
              <a:rPr lang="en-US" sz="4200" dirty="0" err="1">
                <a:latin typeface="Arial" pitchFamily="34" charset="0"/>
                <a:cs typeface="Arial" pitchFamily="34" charset="0"/>
              </a:rPr>
              <a:t>gael</a:t>
            </a:r>
            <a:r>
              <a:rPr lang="en-US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200" dirty="0" err="1">
                <a:latin typeface="Arial" pitchFamily="34" charset="0"/>
                <a:cs typeface="Arial" pitchFamily="34" charset="0"/>
              </a:rPr>
              <a:t>ei</a:t>
            </a:r>
            <a:r>
              <a:rPr lang="en-US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200" dirty="0" err="1">
                <a:latin typeface="Arial" pitchFamily="34" charset="0"/>
                <a:cs typeface="Arial" pitchFamily="34" charset="0"/>
              </a:rPr>
              <a:t>adnabod</a:t>
            </a:r>
            <a:r>
              <a:rPr lang="en-US" sz="4200" dirty="0">
                <a:latin typeface="Arial" pitchFamily="34" charset="0"/>
                <a:cs typeface="Arial" pitchFamily="34" charset="0"/>
              </a:rPr>
              <a:t>,</a:t>
            </a:r>
            <a:br>
              <a:rPr lang="en-US" sz="4200" dirty="0">
                <a:latin typeface="Arial" pitchFamily="34" charset="0"/>
                <a:cs typeface="Arial" pitchFamily="34" charset="0"/>
              </a:rPr>
            </a:br>
            <a:r>
              <a:rPr lang="en-US" sz="4200" dirty="0">
                <a:latin typeface="Arial" pitchFamily="34" charset="0"/>
                <a:cs typeface="Arial" pitchFamily="34" charset="0"/>
              </a:rPr>
              <a:t>	</a:t>
            </a:r>
            <a:r>
              <a:rPr lang="en-US" sz="42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4200" dirty="0" err="1" smtClean="0">
                <a:latin typeface="Arial" pitchFamily="34" charset="0"/>
                <a:cs typeface="Arial" pitchFamily="34" charset="0"/>
              </a:rPr>
              <a:t>fy</a:t>
            </a:r>
            <a:r>
              <a:rPr lang="en-US" sz="4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200" dirty="0" err="1">
                <a:latin typeface="Arial" pitchFamily="34" charset="0"/>
                <a:cs typeface="Arial" pitchFamily="34" charset="0"/>
              </a:rPr>
              <a:t>Mhriod</a:t>
            </a:r>
            <a:r>
              <a:rPr lang="en-US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200" dirty="0" err="1">
                <a:latin typeface="Arial" pitchFamily="34" charset="0"/>
                <a:cs typeface="Arial" pitchFamily="34" charset="0"/>
              </a:rPr>
              <a:t>i</a:t>
            </a:r>
            <a:r>
              <a:rPr lang="en-US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200" dirty="0" err="1">
                <a:latin typeface="Arial" pitchFamily="34" charset="0"/>
                <a:cs typeface="Arial" pitchFamily="34" charset="0"/>
              </a:rPr>
              <a:t>a'm</a:t>
            </a:r>
            <a:r>
              <a:rPr lang="en-US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200" dirty="0" err="1">
                <a:latin typeface="Arial" pitchFamily="34" charset="0"/>
                <a:cs typeface="Arial" pitchFamily="34" charset="0"/>
              </a:rPr>
              <a:t>rhan</a:t>
            </a:r>
            <a:r>
              <a:rPr lang="en-US" sz="4200" dirty="0">
                <a:latin typeface="Arial" pitchFamily="34" charset="0"/>
                <a:cs typeface="Arial" pitchFamily="34" charset="0"/>
              </a:rPr>
              <a:t>, </a:t>
            </a:r>
            <a:br>
              <a:rPr lang="en-US" sz="4200" dirty="0">
                <a:latin typeface="Arial" pitchFamily="34" charset="0"/>
                <a:cs typeface="Arial" pitchFamily="34" charset="0"/>
              </a:rPr>
            </a:br>
            <a:r>
              <a:rPr lang="en-US" sz="4200" dirty="0" err="1">
                <a:latin typeface="Arial" pitchFamily="34" charset="0"/>
                <a:cs typeface="Arial" pitchFamily="34" charset="0"/>
              </a:rPr>
              <a:t>fy</a:t>
            </a:r>
            <a:r>
              <a:rPr lang="en-US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200" dirty="0" err="1">
                <a:latin typeface="Arial" pitchFamily="34" charset="0"/>
                <a:cs typeface="Arial" pitchFamily="34" charset="0"/>
              </a:rPr>
              <a:t>ngwisgo</a:t>
            </a:r>
            <a:r>
              <a:rPr lang="en-US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200" dirty="0" err="1">
                <a:latin typeface="Arial" pitchFamily="34" charset="0"/>
                <a:cs typeface="Arial" pitchFamily="34" charset="0"/>
              </a:rPr>
              <a:t>â'i</a:t>
            </a:r>
            <a:r>
              <a:rPr lang="en-US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200" dirty="0" err="1">
                <a:latin typeface="Arial" pitchFamily="34" charset="0"/>
                <a:cs typeface="Arial" pitchFamily="34" charset="0"/>
              </a:rPr>
              <a:t>gyfiawnder</a:t>
            </a:r>
            <a:r>
              <a:rPr lang="en-US" sz="4200" dirty="0">
                <a:latin typeface="Arial" pitchFamily="34" charset="0"/>
                <a:cs typeface="Arial" pitchFamily="34" charset="0"/>
              </a:rPr>
              <a:t/>
            </a:r>
            <a:br>
              <a:rPr lang="en-US" sz="4200" dirty="0">
                <a:latin typeface="Arial" pitchFamily="34" charset="0"/>
                <a:cs typeface="Arial" pitchFamily="34" charset="0"/>
              </a:rPr>
            </a:br>
            <a:r>
              <a:rPr lang="en-US" sz="4200" dirty="0">
                <a:latin typeface="Arial" pitchFamily="34" charset="0"/>
                <a:cs typeface="Arial" pitchFamily="34" charset="0"/>
              </a:rPr>
              <a:t>	</a:t>
            </a:r>
            <a:r>
              <a:rPr lang="en-US" sz="42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4200" dirty="0" err="1" smtClean="0">
                <a:latin typeface="Arial" pitchFamily="34" charset="0"/>
                <a:cs typeface="Arial" pitchFamily="34" charset="0"/>
              </a:rPr>
              <a:t>yn</a:t>
            </a:r>
            <a:r>
              <a:rPr lang="en-US" sz="4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200" dirty="0" err="1">
                <a:latin typeface="Arial" pitchFamily="34" charset="0"/>
                <a:cs typeface="Arial" pitchFamily="34" charset="0"/>
              </a:rPr>
              <a:t>hardd</a:t>
            </a:r>
            <a:r>
              <a:rPr lang="en-US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200" dirty="0" err="1">
                <a:latin typeface="Arial" pitchFamily="34" charset="0"/>
                <a:cs typeface="Arial" pitchFamily="34" charset="0"/>
              </a:rPr>
              <a:t>gerbron</a:t>
            </a:r>
            <a:r>
              <a:rPr lang="en-US" sz="4200" dirty="0">
                <a:latin typeface="Arial" pitchFamily="34" charset="0"/>
                <a:cs typeface="Arial" pitchFamily="34" charset="0"/>
              </a:rPr>
              <a:t> y Tad, </a:t>
            </a:r>
            <a:br>
              <a:rPr lang="en-US" sz="4200" dirty="0">
                <a:latin typeface="Arial" pitchFamily="34" charset="0"/>
                <a:cs typeface="Arial" pitchFamily="34" charset="0"/>
              </a:rPr>
            </a:br>
            <a:r>
              <a:rPr lang="en-US" sz="4200" dirty="0">
                <a:latin typeface="Arial" pitchFamily="34" charset="0"/>
                <a:cs typeface="Arial" pitchFamily="34" charset="0"/>
              </a:rPr>
              <a:t>a </a:t>
            </a:r>
            <a:r>
              <a:rPr lang="en-US" sz="4200" dirty="0" err="1">
                <a:latin typeface="Arial" pitchFamily="34" charset="0"/>
                <a:cs typeface="Arial" pitchFamily="34" charset="0"/>
              </a:rPr>
              <a:t>derbyn</a:t>
            </a:r>
            <a:r>
              <a:rPr lang="en-US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200" dirty="0" err="1">
                <a:latin typeface="Arial" pitchFamily="34" charset="0"/>
                <a:cs typeface="Arial" pitchFamily="34" charset="0"/>
              </a:rPr>
              <a:t>o'i</a:t>
            </a:r>
            <a:r>
              <a:rPr lang="en-US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200" dirty="0" err="1">
                <a:latin typeface="Arial" pitchFamily="34" charset="0"/>
                <a:cs typeface="Arial" pitchFamily="34" charset="0"/>
              </a:rPr>
              <a:t>gyflawnder</a:t>
            </a:r>
            <a:r>
              <a:rPr lang="en-US" sz="4200" dirty="0">
                <a:latin typeface="Arial" pitchFamily="34" charset="0"/>
                <a:cs typeface="Arial" pitchFamily="34" charset="0"/>
              </a:rPr>
              <a:t/>
            </a:r>
            <a:br>
              <a:rPr lang="en-US" sz="4200" dirty="0">
                <a:latin typeface="Arial" pitchFamily="34" charset="0"/>
                <a:cs typeface="Arial" pitchFamily="34" charset="0"/>
              </a:rPr>
            </a:br>
            <a:r>
              <a:rPr lang="en-US" sz="4200" dirty="0">
                <a:latin typeface="Arial" pitchFamily="34" charset="0"/>
                <a:cs typeface="Arial" pitchFamily="34" charset="0"/>
              </a:rPr>
              <a:t>	</a:t>
            </a:r>
            <a:r>
              <a:rPr lang="en-US" sz="42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4200" dirty="0" err="1" smtClean="0">
                <a:latin typeface="Arial" pitchFamily="34" charset="0"/>
                <a:cs typeface="Arial" pitchFamily="34" charset="0"/>
              </a:rPr>
              <a:t>wrth</a:t>
            </a:r>
            <a:r>
              <a:rPr lang="en-US" sz="4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200" dirty="0" err="1">
                <a:latin typeface="Arial" pitchFamily="34" charset="0"/>
                <a:cs typeface="Arial" pitchFamily="34" charset="0"/>
              </a:rPr>
              <a:t>deithio'r</a:t>
            </a:r>
            <a:r>
              <a:rPr lang="en-US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200" dirty="0" err="1">
                <a:latin typeface="Arial" pitchFamily="34" charset="0"/>
                <a:cs typeface="Arial" pitchFamily="34" charset="0"/>
              </a:rPr>
              <a:t>anial</a:t>
            </a:r>
            <a:r>
              <a:rPr lang="en-US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200" dirty="0" err="1">
                <a:latin typeface="Arial" pitchFamily="34" charset="0"/>
                <a:cs typeface="Arial" pitchFamily="34" charset="0"/>
              </a:rPr>
              <a:t>wlad</a:t>
            </a:r>
            <a:r>
              <a:rPr lang="en-US" sz="4200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4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987824" y="6536377"/>
            <a:ext cx="612522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200" dirty="0">
                <a:latin typeface="Arial" pitchFamily="34" charset="0"/>
                <a:cs typeface="Arial" pitchFamily="34" charset="0"/>
              </a:rPr>
              <a:t>ROGER EDWARDS, 1811-86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1878446" y="5949280"/>
            <a:ext cx="535785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obaith i gymru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1340</TotalTime>
  <Words>27</Words>
  <Application>Microsoft Office PowerPoint</Application>
  <PresentationFormat>On-screen Show (4:3)</PresentationFormat>
  <Paragraphs>10</Paragraphs>
  <Slides>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Default Design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342</cp:revision>
  <dcterms:modified xsi:type="dcterms:W3CDTF">2015-03-12T18:22:16Z</dcterms:modified>
</cp:coreProperties>
</file>