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54" r:id="rId2"/>
    <p:sldId id="455" r:id="rId3"/>
    <p:sldId id="456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880" y="568350"/>
            <a:ext cx="7848600" cy="5668962"/>
          </a:xfrm>
        </p:spPr>
        <p:txBody>
          <a:bodyPr/>
          <a:lstStyle/>
          <a:p>
            <a:pPr algn="l"/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Nhad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clod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i’th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dynion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rhif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bore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wlith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O!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gwellt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Oll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delynau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ganu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anwyd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Methlem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gynt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Fair.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330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715250" y="573557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896" y="496342"/>
            <a:ext cx="7848600" cy="5668962"/>
          </a:xfrm>
        </p:spPr>
        <p:txBody>
          <a:bodyPr/>
          <a:lstStyle/>
          <a:p>
            <a:pPr algn="l"/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O!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all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beidio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Â’th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ganmol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ddydd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nos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b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phwy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all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beidio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chofio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farwol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ddwyfol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loes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b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phwy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all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beidio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chanu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Am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iachawdwriaeth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rad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teimlo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gronyn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rinwedd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waed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73557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888" y="548680"/>
            <a:ext cx="7848600" cy="5668962"/>
          </a:xfrm>
        </p:spPr>
        <p:txBody>
          <a:bodyPr/>
          <a:lstStyle/>
          <a:p>
            <a:pPr algn="l"/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O!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rho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mi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dafod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Na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thawo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ddydd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nos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dweud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creadur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Am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rinwedd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ddelo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gair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o’m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genau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ddirgel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nac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goedd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annwyl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wastad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7624" y="6474822"/>
            <a:ext cx="7812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WILLIAM WILLIAMS, 1717-91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78446" y="5949280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1332</TotalTime>
  <Words>34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Fy Nuw, fy Nhad, fy Iesu,    Boed clod i’th enw byth; Boed dynion yn dy foli    Fel rhif y bore wlith; O! na bai gwellt y ddaear    Oll yn delynau aur, I ganu i’r Hwn a anwyd    Ym Methlem gynt o Fair.</vt:lpstr>
      <vt:lpstr>O! Iesu, pwy all beidio    Â’th ganmol ddydd a nos? A phwy all beidio â chofio    Dy farwol ddwyfol loes? A phwy all beidio â chanu    Am iachawdwriaeth rad, Ag sydd yn teimlo gronyn    O rinwedd pur dy waed?</vt:lpstr>
      <vt:lpstr>O! Arglwydd, rho i mi dafod    Na thawo ddydd na nos, Ond dweud wrth bob creadur    Am rinwedd gwaed y groes; Na ddelo gair o’m genau,    Yn ddirgel nac ar goedd, Ond am fod Iesu annwyl    Yn wastad wrth fy modd.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335</cp:revision>
  <dcterms:modified xsi:type="dcterms:W3CDTF">2015-01-30T14:10:31Z</dcterms:modified>
</cp:coreProperties>
</file>