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448" r:id="rId2"/>
    <p:sldId id="449" r:id="rId3"/>
    <p:sldId id="450" r:id="rId4"/>
    <p:sldId id="451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548680"/>
            <a:ext cx="7560840" cy="5472608"/>
          </a:xfrm>
        </p:spPr>
        <p:txBody>
          <a:bodyPr anchor="t"/>
          <a:lstStyle/>
          <a:p>
            <a:pPr algn="l"/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Gŵr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ffynnon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Jacob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Eisteddodd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gynt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Dramwyodd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Samaria -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tramwy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nawr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Roedd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syched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Am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gael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hachub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hwy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syched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Am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achub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llawer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328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15250" y="573557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56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672"/>
            <a:ext cx="7770813" cy="41132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Cytgan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Font typeface="Wingdings" pitchFamily="2" charset="2"/>
              <a:buNone/>
            </a:pP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Am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achub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llawer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Mae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syched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</a:t>
            </a:r>
            <a:endParaRPr lang="en-GB" altLang="cy-GB" sz="4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Am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achub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llawer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73557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874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24136" y="367605"/>
            <a:ext cx="7092280" cy="5869707"/>
          </a:xfrm>
        </p:spPr>
        <p:txBody>
          <a:bodyPr anchor="t"/>
          <a:lstStyle/>
          <a:p>
            <a:pPr algn="l"/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Goleua'n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meddwl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 weld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O!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phwy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galw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arnom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yfed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dyfroedd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gadael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pydewau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dwfr-lestri'n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yfed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dyfroedd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gloywon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O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ffynnon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Mab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15250" y="573557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84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404664"/>
            <a:ext cx="7770813" cy="41132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Cytgan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Font typeface="Wingdings" pitchFamily="2" charset="2"/>
              <a:buNone/>
            </a:pP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Am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achub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llawer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Mae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syched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</a:t>
            </a:r>
            <a:endParaRPr lang="en-GB" altLang="cy-GB" sz="4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Am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achub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llawer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cy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00166" y="4941168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346590" y="6381328"/>
            <a:ext cx="26933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THOMAS WILLIAM, 1761-1844</a:t>
            </a:r>
            <a:endParaRPr lang="cy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435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1321</TotalTime>
  <Words>23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Y Gŵr wrth ffynnon Jacob   Eisteddodd gynt i lawr, Dramwyodd drwy Samaria -   Mae'n tramwy yma 'nawr; Roedd syched arno yno   Am gael eu hachub hwy, Mae syched arno eto   Am achub llawer mwy.</vt:lpstr>
      <vt:lpstr>Slide 2</vt:lpstr>
      <vt:lpstr>Goleua'n meddwl ninnau   I weld dy ddawn, O! Dduw, A phwy sy'n galw arnom   I yfed dyfroedd byw; A gadael ein pydewau   A'n dwfr-lestri'n hun I yfed dyfroedd gloywon   O ffynnon Mab y Dyn.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327</cp:revision>
  <dcterms:modified xsi:type="dcterms:W3CDTF">2015-01-30T13:59:41Z</dcterms:modified>
</cp:coreProperties>
</file>