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46" r:id="rId2"/>
    <p:sldId id="44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3/12/2015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032569" y="602630"/>
            <a:ext cx="7715895" cy="5634682"/>
          </a:xfrm>
        </p:spPr>
        <p:txBody>
          <a:bodyPr/>
          <a:lstStyle/>
          <a:p>
            <a:pPr algn="l"/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Hosanna,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Haleliwia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fe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anwyd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ni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fe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dalodd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ein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holl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ddyled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ar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fynydd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Calfarî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Hosanna,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Haleliwia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ffyddlon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diwahân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erbyn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dydd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o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g'ledi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,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yw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mewn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dŵr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 a </a:t>
            </a:r>
            <a:r>
              <a:rPr lang="en-US" altLang="en-US" sz="42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thân</a:t>
            </a:r>
            <a: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br>
              <a:rPr lang="en-US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cy-GB" altLang="en-US" sz="4200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327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224012" y="382488"/>
            <a:ext cx="7308428" cy="5638800"/>
          </a:xfrm>
        </p:spPr>
        <p:txBody>
          <a:bodyPr/>
          <a:lstStyle/>
          <a:p>
            <a:pPr algn="l"/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annwyl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cofio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cyfyng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gydymdeimlad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chlywyd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Brawd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cadarn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frwydyr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geidw'i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frodyr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dirion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adain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ddaw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llesg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en-US" altLang="en-US" sz="4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4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6505599"/>
            <a:ext cx="5292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DAFYDD WILLIAM, 1721?-94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580526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9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Hosanna, Haleliwia,   fe anwyd Brawd i ni; fe dalodd ein holl ddyled   ar fynydd Calfarî; Hosanna, Haleliwia,   Brawd ffyddlon diwahân; Brawd erbyn dydd o g'ledi,  Brawd yw mewn dŵr a thân.  </vt:lpstr>
      <vt:lpstr>Brawd annwyl sy'n ein cofio   mewn oriau cyfyng, caeth; Brawd llawn o gydymdeimlad   ni chlywyd am ei fath; Brawd cadarn yn y frwydyr;   fe geidw'i frodyr gwan; yn dirion dan ei adain  fe ddaw â'r llesg i'r lan.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326</cp:revision>
  <dcterms:modified xsi:type="dcterms:W3CDTF">2015-03-12T18:10:10Z</dcterms:modified>
</cp:coreProperties>
</file>