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46" r:id="rId2"/>
    <p:sldId id="448" r:id="rId3"/>
    <p:sldId id="44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3/12/2015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1176585" y="602630"/>
            <a:ext cx="7211839" cy="5634682"/>
          </a:xfrm>
        </p:spPr>
        <p:txBody>
          <a:bodyPr/>
          <a:lstStyle/>
          <a:p>
            <a:pPr algn="l"/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glywais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newydd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fe'm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cododd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nhraed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ffynnon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hagor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gleifion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iachâd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enaid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rhed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ebrwydd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phaid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â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llwfwrhau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o'th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flaen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drws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agored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ddichon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neb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y-GB" altLang="en-US" sz="4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326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52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1176585" y="548680"/>
            <a:ext cx="7427863" cy="5634682"/>
          </a:xfrm>
        </p:spPr>
        <p:txBody>
          <a:bodyPr/>
          <a:lstStyle/>
          <a:p>
            <a:pPr algn="l"/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dwg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ysbryd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ffynnon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hyfryd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ysgafnach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meichiau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melysach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nghân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goleuach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llwybrau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a'm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camre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gynt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redaf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ddiffygio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teimlo'r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dwyfol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wynt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y-GB" altLang="en-US" sz="4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52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224012" y="382488"/>
            <a:ext cx="7308428" cy="5638800"/>
          </a:xfrm>
        </p:spPr>
        <p:txBody>
          <a:bodyPr/>
          <a:lstStyle/>
          <a:p>
            <a:pPr algn="l"/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Ti,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hyfrydwch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meddwl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i'w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fywhau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gwrthrych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nghariad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i'th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a'th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fwynhau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ymffrost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a'm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gogoniant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anial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daith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a'm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cyflawn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iachawdwriaeth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dragwyddoldeb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maith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6505599"/>
            <a:ext cx="5292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DAFYDD WILLIAM, 1721?-94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63688" y="580526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9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1317</TotalTime>
  <Words>30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O'r nef mi glywais newydd -  fe'm cododd ar fy nhraed - fod ffynnon wedi ei hagor   i gleifion gael iachâd;  fy enaid, rhed yn ebrwydd,  a phaid â llwfwrhau, o'th flaen mae drws agored   na ddichon neb ei gau.  </vt:lpstr>
      <vt:lpstr>O Arglwydd, dwg fy ysbryd   i'r ffynnon hyfryd, lân;  ysgafnach fydd fy meichiau,   melysach fydd fy nghân;  goleuach fydd fy llwybrau,   a'm camre fydd yn gynt,  fe redaf heb ddiffygio,   ond teimlo'r dwyfol wynt.  </vt:lpstr>
      <vt:lpstr>Ti, Iesu, fo hyfrydwch    fy meddwl i'w fywhau,  a gwrthrych pur fy nghariad    i'th hoffi a'th fwynhau;  fy ymffrost a'm gogoniant   drwy hyn o anial daith, a'm cyflawn iachawdwriaeth  i dragwyddoldeb maith.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324</cp:revision>
  <dcterms:modified xsi:type="dcterms:W3CDTF">2015-03-12T18:05:27Z</dcterms:modified>
</cp:coreProperties>
</file>