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4"/>
  </p:notesMasterIdLst>
  <p:sldIdLst>
    <p:sldId id="446" r:id="rId2"/>
    <p:sldId id="447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98" d="100"/>
          <a:sy n="98" d="100"/>
        </p:scale>
        <p:origin x="-420" y="-108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D53B5-7CB5-4FF2-91D5-DD9AF08154A3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1/30/2015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4104C3-F080-46B8-BF57-ED6E0AC9DE7C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021288"/>
            <a:ext cx="1391858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>
          <a:xfrm>
            <a:off x="744537" y="602630"/>
            <a:ext cx="8435975" cy="5634682"/>
          </a:xfrm>
        </p:spPr>
        <p:txBody>
          <a:bodyPr/>
          <a:lstStyle/>
          <a:p>
            <a:pPr algn="l"/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Mae'r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Iesu'n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fwy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na'i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roddion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fwy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na'i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ras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fwy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na'i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holl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weithredoedd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o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fewn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o'r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faes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b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pob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ffydd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dawn a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phurdeb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mi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lefa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'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amdanynt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hwy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ond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arno'i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hun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wastad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edrycha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'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i'n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llawer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mwy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GB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y-GB" altLang="en-US" sz="4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325</a:t>
            </a:r>
            <a:endParaRPr lang="en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7715250" y="5807586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26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>
          <a:xfrm>
            <a:off x="1224012" y="382488"/>
            <a:ext cx="7308428" cy="5638800"/>
          </a:xfrm>
        </p:spPr>
        <p:txBody>
          <a:bodyPr/>
          <a:lstStyle/>
          <a:p>
            <a:pPr algn="l"/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Gweld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ŵyneb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Anwylyd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wna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i'm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henaid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lawenhau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drwy'r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cwbwl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eto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fyth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gaf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fwynhau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b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elont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hwy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eisiau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pam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byddaf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drist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caffwyf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weled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ŵyneb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siriolaf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Iesu</a:t>
            </a:r>
            <a:r>
              <a:rPr lang="en-US" altLang="en-US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Grist?</a:t>
            </a:r>
            <a:endParaRPr lang="en-GB" altLang="en-US" sz="4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07904" y="6505599"/>
            <a:ext cx="5292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WILLIAM WILLIAMS, 1717-91</a:t>
            </a:r>
            <a:endParaRPr lang="en-GB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785938" y="5947692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04891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1313</TotalTime>
  <Words>19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Mae'r Iesu'n fwy na'i roddion,   mae ef yn fwy na'i ras,  yn fwy na'i holl weithredoedd   o fewn ac o'r tu faes;  pob ffydd a dawn a phurdeb,       mi lefa' amdanynt hwy,  ond arno'i hun yn wastad       edrycha' i'n llawer mwy.  </vt:lpstr>
      <vt:lpstr>Gweld ŵyneb fy Anwylyd   wna i'm henaid lawenhau  drwy'r cwbwl ges i eto   neu fyth gaf ei fwynhau;  pan elont hwy yn eisiau,   pam byddaf fi yn drist  tra caffwyf weled ŵyneb   siriolaf Iesu Grist?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Gwenda</cp:lastModifiedBy>
  <cp:revision>320</cp:revision>
  <dcterms:modified xsi:type="dcterms:W3CDTF">2015-01-30T13:51:54Z</dcterms:modified>
</cp:coreProperties>
</file>