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38" r:id="rId2"/>
    <p:sldId id="43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9542605-495A-4CB5-986F-15E0253FEA4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A7A230-93F4-4D13-9F32-FB568EE713F5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3/5/2015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3"/>
          <p:cNvSpPr txBox="1">
            <a:spLocks noChangeArrowheads="1"/>
          </p:cNvSpPr>
          <p:nvPr/>
        </p:nvSpPr>
        <p:spPr bwMode="auto">
          <a:xfrm>
            <a:off x="538286" y="970850"/>
            <a:ext cx="885825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rwyt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Ti'n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ddigon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,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>
                <a:latin typeface="Arial" pitchFamily="34" charset="0"/>
                <a:cs typeface="Arial" pitchFamily="34" charset="0"/>
              </a:rPr>
              <a:t> 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Rwyt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Ti'n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llawer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na'r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;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Mwy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trysorau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enw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>
                <a:latin typeface="Arial" pitchFamily="34" charset="0"/>
                <a:cs typeface="Arial" pitchFamily="34" charset="0"/>
              </a:rPr>
              <a:t>  Na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thrysorau'r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India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gyd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:</a:t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Oll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gyfan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/>
            </a:r>
            <a:br>
              <a:rPr lang="en-GB" altLang="en-US" sz="4200" dirty="0">
                <a:latin typeface="Arial" pitchFamily="34" charset="0"/>
                <a:cs typeface="Arial" pitchFamily="34" charset="0"/>
              </a:rPr>
            </a:b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Ddaeth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i'm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meddiant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gyda'm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GB" altLang="en-US" sz="4200" dirty="0">
                <a:latin typeface="Arial" pitchFamily="34" charset="0"/>
                <a:cs typeface="Arial" pitchFamily="34" charset="0"/>
              </a:rPr>
              <a:t>.</a:t>
            </a:r>
            <a:endParaRPr lang="cy-GB" altLang="en-US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320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681856" y="764704"/>
            <a:ext cx="81386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4200" dirty="0">
                <a:latin typeface="+mj-lt"/>
                <a:cs typeface="Arial" pitchFamily="34" charset="0"/>
              </a:rPr>
              <a:t>Y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mae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gwedd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dy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ŵ</a:t>
            </a:r>
            <a:r>
              <a:rPr lang="en-GB" altLang="en-US" sz="4200" dirty="0" err="1" smtClean="0">
                <a:latin typeface="+mj-lt"/>
                <a:cs typeface="Arial" pitchFamily="34" charset="0"/>
              </a:rPr>
              <a:t>yneb</a:t>
            </a:r>
            <a:r>
              <a:rPr lang="en-GB" altLang="en-US" sz="4200" dirty="0" smtClean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grasol</a:t>
            </a:r>
            <a:r>
              <a:rPr lang="en-GB" altLang="en-US" sz="4200" dirty="0">
                <a:latin typeface="+mj-lt"/>
                <a:cs typeface="Arial" pitchFamily="34" charset="0"/>
              </a:rPr>
              <a:t/>
            </a:r>
            <a:br>
              <a:rPr lang="en-GB" altLang="en-US" sz="4200" dirty="0">
                <a:latin typeface="+mj-lt"/>
                <a:cs typeface="Arial" pitchFamily="34" charset="0"/>
              </a:rPr>
            </a:br>
            <a:r>
              <a:rPr lang="en-GB" altLang="en-US" sz="4200" dirty="0">
                <a:latin typeface="+mj-lt"/>
                <a:cs typeface="Arial" pitchFamily="34" charset="0"/>
              </a:rPr>
              <a:t> 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Yn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rhagori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llawer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iawn</a:t>
            </a:r>
            <a:r>
              <a:rPr lang="en-GB" altLang="en-US" sz="4200" dirty="0">
                <a:latin typeface="+mj-lt"/>
                <a:cs typeface="Arial" pitchFamily="34" charset="0"/>
              </a:rPr>
              <a:t/>
            </a:r>
            <a:br>
              <a:rPr lang="en-GB" altLang="en-US" sz="4200" dirty="0">
                <a:latin typeface="+mj-lt"/>
                <a:cs typeface="Arial" pitchFamily="34" charset="0"/>
              </a:rPr>
            </a:br>
            <a:r>
              <a:rPr lang="en-GB" altLang="en-US" sz="4200" dirty="0" err="1">
                <a:latin typeface="+mj-lt"/>
                <a:cs typeface="Arial" pitchFamily="34" charset="0"/>
              </a:rPr>
              <a:t>Ar</a:t>
            </a:r>
            <a:r>
              <a:rPr lang="en-GB" altLang="en-US" sz="4200" dirty="0">
                <a:latin typeface="+mj-lt"/>
                <a:cs typeface="Arial" pitchFamily="34" charset="0"/>
              </a:rPr>
              <a:t> bob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peth</a:t>
            </a:r>
            <a:r>
              <a:rPr lang="en-GB" altLang="en-US" sz="4200" dirty="0">
                <a:latin typeface="+mj-lt"/>
                <a:cs typeface="Arial" pitchFamily="34" charset="0"/>
              </a:rPr>
              <a:t> a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welodd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 smtClean="0">
                <a:latin typeface="+mj-lt"/>
                <a:cs typeface="Arial" pitchFamily="34" charset="0"/>
              </a:rPr>
              <a:t>llygad</a:t>
            </a:r>
            <a:r>
              <a:rPr lang="en-GB" altLang="en-US" sz="4200" dirty="0">
                <a:latin typeface="+mj-lt"/>
                <a:cs typeface="Arial" pitchFamily="34" charset="0"/>
              </a:rPr>
              <a:t/>
            </a:r>
            <a:br>
              <a:rPr lang="en-GB" altLang="en-US" sz="4200" dirty="0">
                <a:latin typeface="+mj-lt"/>
                <a:cs typeface="Arial" pitchFamily="34" charset="0"/>
              </a:rPr>
            </a:br>
            <a:r>
              <a:rPr lang="en-GB" altLang="en-US" sz="4200" dirty="0">
                <a:latin typeface="+mj-lt"/>
                <a:cs typeface="Arial" pitchFamily="34" charset="0"/>
              </a:rPr>
              <a:t> 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Ar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hyd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 smtClean="0">
                <a:latin typeface="+mj-lt"/>
                <a:cs typeface="Arial" pitchFamily="34" charset="0"/>
              </a:rPr>
              <a:t>ŵyneb</a:t>
            </a:r>
            <a:r>
              <a:rPr lang="en-GB" altLang="en-US" sz="4200" dirty="0" smtClean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daear</a:t>
            </a:r>
            <a:r>
              <a:rPr lang="en-GB" altLang="en-US" sz="4200" dirty="0">
                <a:latin typeface="+mj-lt"/>
                <a:cs typeface="Arial" pitchFamily="34" charset="0"/>
              </a:rPr>
              <a:t> lawn:</a:t>
            </a:r>
            <a:br>
              <a:rPr lang="en-GB" altLang="en-US" sz="4200" dirty="0">
                <a:latin typeface="+mj-lt"/>
                <a:cs typeface="Arial" pitchFamily="34" charset="0"/>
              </a:rPr>
            </a:br>
            <a:r>
              <a:rPr lang="en-GB" altLang="en-US" sz="4200" dirty="0">
                <a:latin typeface="+mj-lt"/>
                <a:cs typeface="Arial" pitchFamily="34" charset="0"/>
              </a:rPr>
              <a:t>	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Rhosyn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Saron</a:t>
            </a:r>
            <a:r>
              <a:rPr lang="en-GB" altLang="en-US" sz="4200" dirty="0">
                <a:latin typeface="+mj-lt"/>
                <a:cs typeface="Arial" pitchFamily="34" charset="0"/>
              </a:rPr>
              <a:t>,</a:t>
            </a:r>
          </a:p>
          <a:p>
            <a:r>
              <a:rPr lang="en-GB" altLang="en-US" sz="4200" dirty="0">
                <a:latin typeface="+mj-lt"/>
                <a:cs typeface="Arial" pitchFamily="34" charset="0"/>
              </a:rPr>
              <a:t>Ti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yw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tegwch</a:t>
            </a:r>
            <a:r>
              <a:rPr lang="en-GB" altLang="en-US" sz="4200" dirty="0">
                <a:latin typeface="+mj-lt"/>
                <a:cs typeface="Arial" pitchFamily="34" charset="0"/>
              </a:rPr>
              <a:t>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nef</a:t>
            </a:r>
            <a:r>
              <a:rPr lang="en-GB" altLang="en-US" sz="4200" dirty="0">
                <a:latin typeface="+mj-lt"/>
                <a:cs typeface="Arial" pitchFamily="34" charset="0"/>
              </a:rPr>
              <a:t> y </a:t>
            </a:r>
            <a:r>
              <a:rPr lang="en-GB" altLang="en-US" sz="4200" dirty="0" err="1">
                <a:latin typeface="+mj-lt"/>
                <a:cs typeface="Arial" pitchFamily="34" charset="0"/>
              </a:rPr>
              <a:t>nef</a:t>
            </a:r>
            <a:r>
              <a:rPr lang="en-GB" altLang="en-US" sz="4200" dirty="0">
                <a:latin typeface="+mj-lt"/>
                <a:cs typeface="Arial" pitchFamily="34" charset="0"/>
              </a:rPr>
              <a:t>.</a:t>
            </a:r>
            <a:endParaRPr lang="cy-GB" altLang="en-US" sz="4200" dirty="0"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6330806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WILLIAMS 1717-91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85938" y="515719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24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308</cp:revision>
  <dcterms:modified xsi:type="dcterms:W3CDTF">2015-03-05T09:27:42Z</dcterms:modified>
</cp:coreProperties>
</file>