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35" r:id="rId2"/>
    <p:sldId id="436" r:id="rId3"/>
    <p:sldId id="437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900584"/>
            <a:ext cx="942784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Wele'n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sefyll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rhwng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y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myrtwydd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/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wrthrych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teilwng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o'm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holl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fryd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,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er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mai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o 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ran yr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wy'n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ad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nabod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/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en-US" sz="42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	</a:t>
            </a:r>
            <a:r>
              <a:rPr lang="en-US" sz="4200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ei</a:t>
            </a:r>
            <a:r>
              <a:rPr lang="en-US" sz="42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fod</a:t>
            </a:r>
            <a:r>
              <a:rPr lang="en-US" sz="42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uwchlaw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gwrthrychau'r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byd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: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	</a:t>
            </a:r>
            <a:r>
              <a:rPr lang="en-US" sz="4200" dirty="0" err="1">
                <a:latin typeface="Arial" pitchFamily="34" charset="0"/>
                <a:ea typeface="Tahoma" pitchFamily="34" charset="0"/>
                <a:cs typeface="Arial" pitchFamily="34" charset="0"/>
              </a:rPr>
              <a:t>h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enffych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fore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</a:t>
            </a:r>
            <a:r>
              <a:rPr lang="en-US" sz="42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af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ei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weled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fel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y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mae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.</a:t>
            </a:r>
            <a:endParaRPr lang="cy-GB" sz="4200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cy-GB" sz="4200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319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7715250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2512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4760" y="684560"/>
            <a:ext cx="90678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Rhosyn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Saron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yw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ei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enw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,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gwyn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a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gwridog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,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teg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o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bryd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;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ar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ddeng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mil y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mae'n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rhagori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/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o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wrthrychau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penna'r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byd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: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	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F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frind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pechadur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,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dyma’r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Llywydd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ar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y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môr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.</a:t>
            </a:r>
            <a:endParaRPr lang="cy-GB" sz="4200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cy-GB" sz="4200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877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8776" y="538802"/>
            <a:ext cx="9067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Beth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sydd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imi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mwy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a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wnelwyf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/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ag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eilunod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gwael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y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llawr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?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Tystio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'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rwyf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nad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yw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eu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cwmni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/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i'w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gystadlu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â'm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Iesu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mawr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: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	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O! 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am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aros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/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yn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ei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gariad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ddyddiau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f'oes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.</a:t>
            </a:r>
            <a:endParaRPr lang="cy-GB" sz="4200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6381328"/>
            <a:ext cx="6444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ANN GRIFFITHS, 1776-1805</a:t>
            </a:r>
            <a:endParaRPr lang="en-GB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85938" y="5157192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69803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1290</TotalTime>
  <Words>27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305</cp:revision>
  <dcterms:modified xsi:type="dcterms:W3CDTF">2015-03-12T17:56:16Z</dcterms:modified>
</cp:coreProperties>
</file>