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31" r:id="rId2"/>
    <p:sldId id="432" r:id="rId3"/>
    <p:sldId id="434" r:id="rId4"/>
    <p:sldId id="43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983630"/>
            <a:ext cx="7992888" cy="4533602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Os </a:t>
            </a:r>
            <a:r>
              <a:rPr lang="en-US" sz="4000" dirty="0" err="1" smtClean="0">
                <a:solidFill>
                  <a:schemeClr val="bg1"/>
                </a:solidFill>
              </a:rPr>
              <a:t>yw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tegwch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d'ŵyneb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yma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rhoi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myrdd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i'th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garu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nawr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beth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wna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degwch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hyfryd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yna'n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nhragwyddoldeb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mawr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		</a:t>
            </a:r>
            <a:r>
              <a:rPr lang="en-US" sz="4000" dirty="0" err="1" smtClean="0">
                <a:solidFill>
                  <a:schemeClr val="bg1"/>
                </a:solidFill>
              </a:rPr>
              <a:t>Nef</a:t>
            </a:r>
            <a:r>
              <a:rPr lang="en-US" sz="4000" dirty="0" smtClean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nefoedd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a'th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ryfedda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fyth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heb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drai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318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824577" y="623590"/>
            <a:ext cx="8067903" cy="4173562"/>
          </a:xfrm>
        </p:spPr>
        <p:txBody>
          <a:bodyPr/>
          <a:lstStyle/>
          <a:p>
            <a:pPr algn="l"/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uchder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syndod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gwelwyf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perffaith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Seion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Anfeidroldeb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bob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tegwch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un.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752569" y="623590"/>
            <a:ext cx="7923887" cy="4173562"/>
          </a:xfrm>
        </p:spPr>
        <p:txBody>
          <a:bodyPr/>
          <a:lstStyle/>
          <a:p>
            <a:pPr algn="l"/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feddyliau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deall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ystyried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Duwdod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perffaith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minnau'n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un?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gwlwm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iaith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718369"/>
            <a:ext cx="9145015" cy="4582839"/>
          </a:xfrm>
        </p:spPr>
        <p:txBody>
          <a:bodyPr/>
          <a:lstStyle/>
          <a:p>
            <a:pPr algn="l"/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Cwlwm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nhragwyddoldeb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sicir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cadarn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rym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myrddiwn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flynyddoedd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dorri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na'i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ddatod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ddim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parhao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85938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6474822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WILLIAM WILLLAMS, 1717-91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</TotalTime>
  <Words>33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Os yw tegwch d'ŵyneb yma  yn rhoi myrdd i'th garu nawr,  beth a wna dy degwch hyfryd  yna'n nhragwyddoldeb mawr?    Nef y nefoedd  a'th ryfedda fyth heb drai.</vt:lpstr>
      <vt:lpstr>Pa fath uchder fydd i'm cariad,  pa fath syndod y pryd hyn, pryd y gwelwyf dy ogoniant  perffaith, llawn ar Seion fryn?    Anfeidroldeb  o bob tegwch maith yn un.</vt:lpstr>
      <vt:lpstr>Pa feddyliau uwch eu deall  a gaf ynof fi fy hun wrth ystyried bod y Duwdod  perffaith, pur a minnau'n un?     Dyma gwlwm  nad oes iaith a'i dyd i maes.</vt:lpstr>
      <vt:lpstr>Cwlwm wnaed yn nhragwyddoldeb,  sicir, cadarn, mawr ei rym; ni all myrddiwn o flynyddoedd  dorri hwn, na'i ddatod ddim:      gwna, fe bery  tra parhao Duw mewn bod.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305</cp:revision>
  <dcterms:modified xsi:type="dcterms:W3CDTF">2015-03-05T09:20:36Z</dcterms:modified>
</cp:coreProperties>
</file>