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5"/>
  </p:notesMasterIdLst>
  <p:sldIdLst>
    <p:sldId id="431" r:id="rId2"/>
    <p:sldId id="432" r:id="rId3"/>
    <p:sldId id="433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8" d="100"/>
          <a:sy n="98" d="100"/>
        </p:scale>
        <p:origin x="-420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6280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1150417" y="839614"/>
            <a:ext cx="7454031" cy="4533602"/>
          </a:xfrm>
        </p:spPr>
        <p:txBody>
          <a:bodyPr/>
          <a:lstStyle/>
          <a:p>
            <a:pPr algn="l">
              <a:defRPr/>
            </a:pP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Wele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wrth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drws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curo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tegwch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llawr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Clyw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lais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ac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agor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iddo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Paid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ofni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funud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awr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Agor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iddo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Mae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ruddiau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wawr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sz="42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715250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smtClean="0">
                <a:latin typeface="Arial" pitchFamily="34" charset="0"/>
                <a:cs typeface="Arial" pitchFamily="34" charset="0"/>
              </a:rPr>
              <a:t>: 317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608553" y="551582"/>
            <a:ext cx="8643967" cy="4173562"/>
          </a:xfrm>
        </p:spPr>
        <p:txBody>
          <a:bodyPr/>
          <a:lstStyle/>
          <a:p>
            <a:pPr algn="l"/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Parod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wneud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gartref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galon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euog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A'i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phrydferthu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â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grasusau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Gwerthfawr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ddoniau'r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nefoedd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fry;</a:t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Agor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iddo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Anghymharol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cu.</a:t>
            </a:r>
            <a:endParaRPr lang="cy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7715250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1006401" y="646361"/>
            <a:ext cx="7742063" cy="4582839"/>
          </a:xfrm>
        </p:spPr>
        <p:txBody>
          <a:bodyPr/>
          <a:lstStyle/>
          <a:p>
            <a:pPr algn="l"/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mor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felys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fydd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cael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gwledda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yr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iachawdwriaeth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Wedi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gadael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drallod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Draw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nhawel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</a:t>
            </a: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ŷ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Tad;</a:t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Agor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iddo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Cynnig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y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785938" y="5085184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63688" y="6474822"/>
            <a:ext cx="7272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 pitchFamily="34" charset="0"/>
                <a:cs typeface="Arial" pitchFamily="34" charset="0"/>
              </a:rPr>
              <a:t>IEUAN O LEYN, 1814-1893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1277</TotalTime>
  <Words>29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Wele wrth y drws yn curo   Iesu, tegwch nef a llawr; Clyw ei lais ac agor iddo,   Paid ag ofni funud awr;   Agor iddo,   Mae ei ruddiau fel y wawr.</vt:lpstr>
      <vt:lpstr>Parod yw i wneud ei gartref    Yn y galon euog, ddu A'i phrydferthu â grasusau,   Gwerthfawr ddoniau'r nefoedd fry;   Agor iddo,    Anghymharol Iesu cu.</vt:lpstr>
      <vt:lpstr>O mor felys fydd cael gwledda    Ar yr iachawdwriaeth rad,  Wedi gadael byd o drallod,    Draw yn nhawel dŷ ein Tad;   Agor iddo,    Cynnig mae y nef yn rhad.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300</cp:revision>
  <dcterms:modified xsi:type="dcterms:W3CDTF">2015-01-30T13:15:04Z</dcterms:modified>
</cp:coreProperties>
</file>