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24" r:id="rId2"/>
    <p:sldId id="425" r:id="rId3"/>
    <p:sldId id="42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504056" y="759296"/>
            <a:ext cx="8964488" cy="5334000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Enynnaist ynof dân,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perffeithiaf dân y nef,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all y moroedd mawr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ddiffoddi mono ef;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 lais, dy wedd, a gweld dy waed,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 troi 'ngelynion dan fy nhraed.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314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759296"/>
            <a:ext cx="8496944" cy="5334000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caru 'Mhrynwr mawr,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mae edrych ar ei wedd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pleser </a:t>
            </a:r>
            <a:r>
              <a:rPr 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mwya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nawr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sy i'w gael tu yma i'r bedd: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gariad rhad, O gariad drud,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 fil o weithiau'n fwy na'r byd.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543272"/>
            <a:ext cx="8496944" cy="4325888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 dyma'r gwrthrych </a:t>
            </a:r>
            <a:r>
              <a:rPr 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cun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dyma'r awr a'r lle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cysegraf fi fy hun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gyfan iddo fe;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ffarwél, </a:t>
            </a:r>
            <a:r>
              <a:rPr 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ffarwél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eilun mwy,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cariad Iesu'n drech na hwy.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6144" y="6381328"/>
            <a:ext cx="7812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Williams, 1717-1791</a:t>
            </a:r>
            <a:endParaRPr lang="cy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835696" y="537321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1269</TotalTime>
  <Words>24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Enynnaist ynof dân,   perffeithiaf dân y nef,  ni all y moroedd mawr   ddiffoddi mono ef;  dy lais, dy wedd, a gweld dy waed, sy'n troi 'ngelynion dan fy nhraed.</vt:lpstr>
      <vt:lpstr>Mae caru 'Mhrynwr mawr,   mae edrych ar ei wedd  y pleser mwya' nawr   sy i'w gael tu yma i'r bedd:  O gariad rhad, O gariad drud,  sydd fil o weithiau'n fwy na'r byd.</vt:lpstr>
      <vt:lpstr>Wel dyma'r gwrthrych cun,   a dyma'r awr a'r lle  cysegraf fi fy hun   yn gyfan iddo fe;  ffarwél, ffarwél bob eilun mwy,  mae cariad Iesu'n drech na hwy.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296</cp:revision>
  <dcterms:modified xsi:type="dcterms:W3CDTF">2015-01-30T13:07:04Z</dcterms:modified>
</cp:coreProperties>
</file>