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21" r:id="rId2"/>
    <p:sldId id="422" r:id="rId3"/>
    <p:sldId id="42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54C2F4-50FB-4F8A-83C9-4BE87188D3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54C2F4-50FB-4F8A-83C9-4BE87188D3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54C2F4-50FB-4F8A-83C9-4BE87188D3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7715250" y="573557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898842"/>
            <a:ext cx="83267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nefol addfwyn Oen,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 llawer gwell na'r byd,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lluoedd maith y nef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rhedeg arno'u bryd,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 ddawn a'th ras a'th gariad drud sy'n llanw'r nef, yn llanw'r byd. 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312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76672"/>
            <a:ext cx="7920880" cy="4410085"/>
          </a:xfrm>
        </p:spPr>
        <p:txBody>
          <a:bodyPr/>
          <a:lstStyle/>
          <a:p>
            <a:pPr algn="l" eaLnBrk="1" hangingPunct="1"/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Noddfa pechadur trist 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 bob drylliedig friw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phwys euogrwydd llym 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unig yw fy Nuw; 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'does enw i'w gael o dan y nef 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unig ond ei enw ef.</a:t>
            </a:r>
            <a:endParaRPr lang="en-GB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73557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838" y="476672"/>
            <a:ext cx="7886650" cy="142875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Ymgrymed pawb i lawr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enw'r addfwyn Oen,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enw mwyaf mawr 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erioed a glywyd sôn: 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clod, y mawl, y parch a'r bri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 byth i enw'n Harglwydd ni. </a:t>
            </a:r>
            <a:b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</a:t>
            </a:r>
            <a:endParaRPr lang="cy-GB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5013176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6" name="TextBox 5"/>
          <p:cNvSpPr txBox="1"/>
          <p:nvPr/>
        </p:nvSpPr>
        <p:spPr>
          <a:xfrm>
            <a:off x="5004048" y="6474822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WILLIAM WILLIAMS, 1717-1791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1258</TotalTime>
  <Words>25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O nefol addfwyn Oen,  sy'n llawer gwell na'r byd,  a lluoedd maith y nef  yn rhedeg arno'u bryd,  dy ddawn a'th ras a'th gariad drud sy'n llanw'r nef, yn llanw'r byd. </vt:lpstr>
      <vt:lpstr>Noddfa pechadur trist  dan bob drylliedig friw a phwys euogrwydd llym  yn unig yw fy Nuw;  'does enw i'w gael o dan y nef  yn unig ond ei enw ef.</vt:lpstr>
      <vt:lpstr>Ymgrymed pawb i lawr  i enw'r addfwyn Oen,  yr enw mwyaf mawr  erioed a glywyd sôn:  y clod, y mawl, y parch a'r bri  fo byth i enw'n Harglwydd ni.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293</cp:revision>
  <dcterms:modified xsi:type="dcterms:W3CDTF">2015-02-21T23:31:56Z</dcterms:modified>
</cp:coreProperties>
</file>