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8" r:id="rId2"/>
    <p:sldId id="4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939492"/>
            <a:ext cx="77073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trysorau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gras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llifo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môr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annwyl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Frawd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ryw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gyfoeth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stôr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ymlaen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af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dued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wyf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digon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farwol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glwyf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310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8110661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948" y="507444"/>
            <a:ext cx="77415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+mj-lt"/>
                <a:cs typeface="Arial" pitchFamily="34" charset="0"/>
              </a:rPr>
              <a:t>Ni </a:t>
            </a:r>
            <a:r>
              <a:rPr lang="en-GB" sz="4000" dirty="0" err="1" smtClean="0">
                <a:latin typeface="+mj-lt"/>
                <a:cs typeface="Arial" pitchFamily="34" charset="0"/>
              </a:rPr>
              <a:t>chollodd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neb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mo'r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dydd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smtClean="0">
                <a:latin typeface="+mj-lt"/>
                <a:cs typeface="Arial" pitchFamily="34" charset="0"/>
              </a:rPr>
              <a:t>	</a:t>
            </a:r>
            <a:r>
              <a:rPr lang="en-GB" sz="4000" dirty="0" smtClean="0">
                <a:latin typeface="+mj-lt"/>
                <a:cs typeface="Arial" pitchFamily="34" charset="0"/>
              </a:rPr>
              <a:t>		a </a:t>
            </a:r>
            <a:r>
              <a:rPr lang="en-GB" sz="4000" dirty="0" err="1" smtClean="0">
                <a:latin typeface="+mj-lt"/>
                <a:cs typeface="Arial" pitchFamily="34" charset="0"/>
              </a:rPr>
              <a:t>fentrodd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arno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ef</a:t>
            </a:r>
            <a:r>
              <a:rPr lang="en-GB" sz="4000" dirty="0" smtClean="0">
                <a:latin typeface="+mj-lt"/>
                <a:cs typeface="Arial" pitchFamily="34" charset="0"/>
              </a:rPr>
              <a:t>,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err="1" smtClean="0">
                <a:latin typeface="+mj-lt"/>
                <a:cs typeface="Arial" pitchFamily="34" charset="0"/>
              </a:rPr>
              <a:t>mae'n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gwrando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cwyn</a:t>
            </a:r>
            <a:r>
              <a:rPr lang="en-GB" sz="4000" dirty="0" smtClean="0">
                <a:latin typeface="+mj-lt"/>
                <a:cs typeface="Arial" pitchFamily="34" charset="0"/>
              </a:rPr>
              <a:t> y </a:t>
            </a:r>
            <a:r>
              <a:rPr lang="en-GB" sz="4000" dirty="0" err="1" smtClean="0">
                <a:latin typeface="+mj-lt"/>
                <a:cs typeface="Arial" pitchFamily="34" charset="0"/>
              </a:rPr>
              <a:t>gwan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smtClean="0">
                <a:latin typeface="+mj-lt"/>
                <a:cs typeface="Arial" pitchFamily="34" charset="0"/>
              </a:rPr>
              <a:t>	</a:t>
            </a:r>
            <a:r>
              <a:rPr lang="en-GB" sz="4000" dirty="0" smtClean="0">
                <a:latin typeface="+mj-lt"/>
                <a:cs typeface="Arial" pitchFamily="34" charset="0"/>
              </a:rPr>
              <a:t>		o </a:t>
            </a:r>
            <a:r>
              <a:rPr lang="en-GB" sz="4000" dirty="0" err="1" smtClean="0">
                <a:latin typeface="+mj-lt"/>
                <a:cs typeface="Arial" pitchFamily="34" charset="0"/>
              </a:rPr>
              <a:t>ganol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nef</a:t>
            </a:r>
            <a:r>
              <a:rPr lang="en-GB" sz="4000" dirty="0" smtClean="0">
                <a:latin typeface="+mj-lt"/>
                <a:cs typeface="Arial" pitchFamily="34" charset="0"/>
              </a:rPr>
              <a:t> y </a:t>
            </a:r>
            <a:r>
              <a:rPr lang="en-GB" sz="4000" dirty="0" err="1" smtClean="0">
                <a:latin typeface="+mj-lt"/>
                <a:cs typeface="Arial" pitchFamily="34" charset="0"/>
              </a:rPr>
              <a:t>nef</a:t>
            </a:r>
            <a:r>
              <a:rPr lang="en-GB" sz="4000" dirty="0" smtClean="0">
                <a:latin typeface="+mj-lt"/>
                <a:cs typeface="Arial" pitchFamily="34" charset="0"/>
              </a:rPr>
              <a:t>: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smtClean="0">
                <a:latin typeface="+mj-lt"/>
                <a:cs typeface="Arial" pitchFamily="34" charset="0"/>
              </a:rPr>
              <a:t>ac am </a:t>
            </a:r>
            <a:r>
              <a:rPr lang="en-GB" sz="4000" dirty="0" err="1" smtClean="0">
                <a:latin typeface="+mj-lt"/>
                <a:cs typeface="Arial" pitchFamily="34" charset="0"/>
              </a:rPr>
              <a:t>fod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Iesu'n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eiriol</a:t>
            </a:r>
            <a:r>
              <a:rPr lang="en-GB" sz="4000" dirty="0" smtClean="0">
                <a:latin typeface="+mj-lt"/>
                <a:cs typeface="Arial" pitchFamily="34" charset="0"/>
              </a:rPr>
              <a:t> fry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smtClean="0">
                <a:latin typeface="+mj-lt"/>
                <a:cs typeface="Arial" pitchFamily="34" charset="0"/>
              </a:rPr>
              <a:t>			</a:t>
            </a:r>
            <a:r>
              <a:rPr lang="en-GB" sz="4000" dirty="0" err="1" smtClean="0">
                <a:latin typeface="+mj-lt"/>
                <a:cs typeface="Arial" pitchFamily="34" charset="0"/>
              </a:rPr>
              <a:t>caiff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Seion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fyw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er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gwaetha'r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llu</a:t>
            </a:r>
            <a:r>
              <a:rPr lang="en-GB" sz="4000" dirty="0" smtClean="0">
                <a:latin typeface="+mj-lt"/>
                <a:cs typeface="Arial" pitchFamily="34" charset="0"/>
              </a:rPr>
              <a:t>.</a:t>
            </a:r>
            <a:endParaRPr lang="en-GB" sz="4000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6309320"/>
            <a:ext cx="81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WILLIAM LEWIS,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m.1794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9712" y="457954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</TotalTime>
  <Words>20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286</cp:revision>
  <dcterms:modified xsi:type="dcterms:W3CDTF">2015-01-30T12:49:53Z</dcterms:modified>
</cp:coreProperties>
</file>