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18" r:id="rId2"/>
    <p:sldId id="420" r:id="rId3"/>
    <p:sldId id="4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29172" y="532993"/>
            <a:ext cx="77073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Meddyg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gwell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gobaith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ynysoedd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pell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dysg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imi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seinio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glod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digyfnewid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wyt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erioed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hoelia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meddwl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crwydredig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phlanna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f'ysbryd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tir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llifo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lawenydd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pur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306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29172" y="532993"/>
            <a:ext cx="77073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nwydau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drwg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lân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cael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difa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â'r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chariad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melysu'r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olwg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farwol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loes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fuost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farw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rhyfedd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cael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o'th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elynion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derbyn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gôl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a rho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ryddhad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sawl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brynaist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â'th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waed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7606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Fe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gaiff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enw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annwyl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glod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pan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ddarffo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achub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wael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lun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allsai'i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achub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6506180"/>
            <a:ext cx="81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WILLIAMS, 1717-1791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371703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</TotalTime>
  <Words>33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276</cp:revision>
  <dcterms:modified xsi:type="dcterms:W3CDTF">2015-02-21T23:22:15Z</dcterms:modified>
</cp:coreProperties>
</file>