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"/>
  </p:notesMasterIdLst>
  <p:sldIdLst>
    <p:sldId id="418" r:id="rId2"/>
    <p:sldId id="419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2" autoAdjust="0"/>
    <p:restoredTop sz="90909" autoAdjust="0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8302927-BF5F-4167-B851-C5BFB5E435A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8302927-BF5F-4167-B851-C5BFB5E435A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97124" y="476672"/>
            <a:ext cx="813937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Rwy'n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dewis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a'i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farwol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glwy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'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Frawd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Phriod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imi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Arweinydd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Ben,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I'm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dwyn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nefoedd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Wel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dyma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Un; O!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dwedwch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ble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gwelir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arall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Efe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bery'n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ffyddlon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mhob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rhyw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drallod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endParaRPr kumimoji="0" lang="en-US" sz="40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305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8110661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6900" y="267607"/>
            <a:ext cx="83175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Pwy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wrendy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riddfan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f'enaid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Pwy'm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cwyd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o'm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holl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ofidiau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Pwy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garia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'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maich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Brenin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ne'?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Pwy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gydymdeimla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Efe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Wel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ynddo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ymffrostiaf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innau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holl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elynion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dwedwch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pwy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O'ch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cewri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cedyrn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mawr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eu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rhi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',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glwyfo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f'Anwylyd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endParaRPr kumimoji="0" lang="cy-GB" sz="40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6506180"/>
            <a:ext cx="81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WILLIAM WILLIAMS, 1717-1791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051720" y="6093296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1230</TotalTime>
  <Words>24</Words>
  <Application>Microsoft Office PowerPoint</Application>
  <PresentationFormat>On-screen Show (4:3)</PresentationFormat>
  <Paragraphs>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274</cp:revision>
  <dcterms:modified xsi:type="dcterms:W3CDTF">2015-02-21T23:18:07Z</dcterms:modified>
</cp:coreProperties>
</file>