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2" r:id="rId1"/>
  </p:sldMasterIdLst>
  <p:notesMasterIdLst>
    <p:notesMasterId r:id="rId4"/>
  </p:notesMasterIdLst>
  <p:sldIdLst>
    <p:sldId id="413" r:id="rId2"/>
    <p:sldId id="414" r:id="rId3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0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72" autoAdjust="0"/>
    <p:restoredTop sz="90909" autoAdjust="0"/>
  </p:normalViewPr>
  <p:slideViewPr>
    <p:cSldViewPr>
      <p:cViewPr varScale="1">
        <p:scale>
          <a:sx n="98" d="100"/>
          <a:sy n="98" d="100"/>
        </p:scale>
        <p:origin x="-420" y="-108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xmlns="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559667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7215939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0651505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FD53B5-7CB5-4FF2-91D5-DD9AF08154A3}" type="datetimeFigureOut">
              <a:rPr lang="en-US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1/30/2015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4104C3-F080-46B8-BF57-ED6E0AC9DE7C}" type="slidenum">
              <a:rPr lang="en-US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642219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3172253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508745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436674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3652361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7740645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1475413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1460739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5" cstate="print"/>
          <a:srcRect b="1535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5" descr="gig-white-blue.png"/>
          <p:cNvPicPr>
            <a:picLocks noChangeAspect="1"/>
          </p:cNvPicPr>
          <p:nvPr userDrawn="1"/>
        </p:nvPicPr>
        <p:blipFill>
          <a:blip r:embed="rId16" cstate="print"/>
          <a:stretch>
            <a:fillRect/>
          </a:stretch>
        </p:blipFill>
        <p:spPr>
          <a:xfrm>
            <a:off x="35496" y="6021288"/>
            <a:ext cx="1391858" cy="79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022782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 noChangeArrowheads="1"/>
          </p:cNvSpPr>
          <p:nvPr>
            <p:ph type="title"/>
          </p:nvPr>
        </p:nvSpPr>
        <p:spPr>
          <a:xfrm>
            <a:off x="611560" y="404664"/>
            <a:ext cx="8352928" cy="5668962"/>
          </a:xfrm>
        </p:spPr>
        <p:txBody>
          <a:bodyPr/>
          <a:lstStyle/>
          <a:p>
            <a:pPr algn="l"/>
            <a:r>
              <a:rPr lang="cy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Henffych i enw Iesu gwiw, </a:t>
            </a:r>
            <a:br>
              <a:rPr lang="cy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y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syrthied o'i flaen angylion Duw; </a:t>
            </a:r>
            <a:br>
              <a:rPr lang="cy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y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rhowch iddo'r parch, holl dyrfa'r nef:</a:t>
            </a:r>
            <a:br>
              <a:rPr lang="cy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y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yn Arglwydd pawb coronwch ef.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y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Chwychwi a brynwyd drwy ei waed, </a:t>
            </a:r>
            <a:br>
              <a:rPr lang="cy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y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plygwch yn isel wrth ei draed; </a:t>
            </a:r>
            <a:br>
              <a:rPr lang="cy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y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fe'ch tynnodd â thrugaredd gref:</a:t>
            </a:r>
            <a:br>
              <a:rPr lang="cy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y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yn Arglwydd pawb coronwch ef.</a:t>
            </a:r>
            <a:endParaRPr lang="en-GB" sz="4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339" name="TextBox 2"/>
          <p:cNvSpPr txBox="1">
            <a:spLocks noChangeArrowheads="1"/>
          </p:cNvSpPr>
          <p:nvPr/>
        </p:nvSpPr>
        <p:spPr bwMode="auto">
          <a:xfrm>
            <a:off x="7966645" y="5949280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5000" dirty="0">
                <a:solidFill>
                  <a:schemeClr val="bg1"/>
                </a:solidFill>
                <a:latin typeface="Webdings" pitchFamily="18" charset="2"/>
              </a:rPr>
              <a:t>4</a:t>
            </a:r>
            <a:endParaRPr lang="cy-GB" sz="5000" dirty="0">
              <a:solidFill>
                <a:schemeClr val="bg1"/>
              </a:solidFill>
              <a:latin typeface="Webdings" pitchFamily="18" charset="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Caneuon</a:t>
            </a:r>
            <a:r>
              <a:rPr lang="en-GB" sz="1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1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Ffydd</a:t>
            </a:r>
            <a:r>
              <a:rPr lang="en-GB" sz="1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 304</a:t>
            </a:r>
            <a:endParaRPr lang="en-GB" sz="1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cy-GB" sz="1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 noChangeArrowheads="1"/>
          </p:cNvSpPr>
          <p:nvPr>
            <p:ph type="title"/>
          </p:nvPr>
        </p:nvSpPr>
        <p:spPr>
          <a:xfrm>
            <a:off x="683568" y="188640"/>
            <a:ext cx="8136904" cy="5668962"/>
          </a:xfrm>
        </p:spPr>
        <p:txBody>
          <a:bodyPr/>
          <a:lstStyle/>
          <a:p>
            <a:pPr algn="l"/>
            <a:r>
              <a:rPr lang="cy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Boed i bob llwyth a phob rhyw iaith</a:t>
            </a:r>
            <a:br>
              <a:rPr lang="cy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y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drwy holl derfynau'r ddaear faith </a:t>
            </a:r>
            <a:br>
              <a:rPr lang="cy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y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gydganu'n llafar iawn eu llef:</a:t>
            </a:r>
            <a:br>
              <a:rPr lang="cy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y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yn Arglwydd pawb coronwch ef.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y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Er bod eu beiau'n </a:t>
            </a:r>
            <a:r>
              <a:rPr lang="cy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amal</a:t>
            </a:r>
            <a:r>
              <a:rPr lang="cy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iawn </a:t>
            </a:r>
            <a:br>
              <a:rPr lang="cy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y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mae ganddo iachawdwriaeth lawn; </a:t>
            </a:r>
            <a:br>
              <a:rPr lang="cy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y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eu cannu'n wyn wna Brenin nef:</a:t>
            </a:r>
            <a:br>
              <a:rPr lang="cy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y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yn Arglwydd pawb coronwch ef.</a:t>
            </a:r>
            <a:endParaRPr lang="en-GB" sz="4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2008" y="6536377"/>
            <a:ext cx="9108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EDWARD PERRONET, 1726?-</a:t>
            </a:r>
            <a:r>
              <a:rPr lang="en-US"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92 </a:t>
            </a:r>
            <a:r>
              <a:rPr lang="en-US" sz="1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cyf</a:t>
            </a:r>
            <a:r>
              <a:rPr lang="en-US"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.. 1, 2, 3 WILLIAM GRIFFITHS, </a:t>
            </a:r>
            <a:r>
              <a:rPr lang="en-US"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1777-1825, </a:t>
            </a:r>
            <a:r>
              <a:rPr lang="en-US" sz="1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cyf</a:t>
            </a:r>
            <a:r>
              <a:rPr lang="en-US"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4 TITUS LEWIS, </a:t>
            </a:r>
            <a:r>
              <a:rPr lang="en-US"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1773-1811</a:t>
            </a:r>
            <a:endParaRPr lang="en-GB" sz="1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1763688" y="6021288"/>
            <a:ext cx="535785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obaith i gymru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1214</TotalTime>
  <Words>44</Words>
  <Application>Microsoft Office PowerPoint</Application>
  <PresentationFormat>On-screen Show (4:3)</PresentationFormat>
  <Paragraphs>5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Default Design</vt:lpstr>
      <vt:lpstr>Henffych i enw Iesu gwiw,  syrthied o'i flaen angylion Duw;  rhowch iddo'r parch, holl dyrfa'r nef: yn Arglwydd pawb coronwch ef.  Chwychwi a brynwyd drwy ei waed,  plygwch yn isel wrth ei draed;  fe'ch tynnodd â thrugaredd gref: yn Arglwydd pawb coronwch ef.</vt:lpstr>
      <vt:lpstr>Boed i bob llwyth a phob rhyw iaith drwy holl derfynau'r ddaear faith  gydganu'n llafar iawn eu llef: yn Arglwydd pawb coronwch ef.  Er bod eu beiau'n amal iawn  mae ganddo iachawdwriaeth lawn;  eu cannu'n wyn wna Brenin nef: yn Arglwydd pawb coronwch ef.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Gwenda</cp:lastModifiedBy>
  <cp:revision>264</cp:revision>
  <dcterms:modified xsi:type="dcterms:W3CDTF">2015-01-30T12:26:15Z</dcterms:modified>
</cp:coreProperties>
</file>