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11" r:id="rId2"/>
    <p:sldId id="412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42E7CC73-7FDE-4283-8576-434788AF9DB7}" type="slidenum">
              <a:rPr lang="cy-GB" altLang="en-US">
                <a:solidFill>
                  <a:srgbClr val="000000"/>
                </a:solidFill>
              </a:rPr>
              <a:pPr/>
              <a:t>1</a:t>
            </a:fld>
            <a:endParaRPr lang="cy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6531F96-00D8-4A62-98EC-0826085C1DD5}" type="slidenum">
              <a:rPr lang="cy-GB" altLang="en-US">
                <a:solidFill>
                  <a:srgbClr val="000000"/>
                </a:solidFill>
              </a:rPr>
              <a:pPr/>
              <a:t>2</a:t>
            </a:fld>
            <a:endParaRPr lang="cy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D53B5-7CB5-4FF2-91D5-DD9AF08154A3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104C3-F080-46B8-BF57-ED6E0AC9DE7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998" y="424334"/>
            <a:ext cx="8784530" cy="5668962"/>
          </a:xfrm>
        </p:spPr>
        <p:txBody>
          <a:bodyPr/>
          <a:lstStyle/>
          <a:p>
            <a:pPr algn="l"/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 droi fy ngolwg yma i lawr </a:t>
            </a:r>
            <a:b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 </a:t>
            </a: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gyrrau'r holl greadigaeth fawr, </a:t>
            </a:r>
            <a:b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gwrthrych ni wêl fy enaid gwan </a:t>
            </a:r>
            <a:b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ond </a:t>
            </a: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 i bwyso arno'n rhan.</a:t>
            </a:r>
            <a:b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Dewisais ef, ac ef o hyd </a:t>
            </a:r>
            <a:b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ddewisaf </a:t>
            </a: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 tra bwy'n y byd; </a:t>
            </a:r>
            <a:b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 gwynfyd ddaeth i'm henaid tlawd-</a:t>
            </a:r>
            <a:b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cael </a:t>
            </a: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Brenin nefoedd imi'n Frawd.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303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966645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9217024" cy="5668962"/>
          </a:xfrm>
        </p:spPr>
        <p:txBody>
          <a:bodyPr/>
          <a:lstStyle/>
          <a:p>
            <a:pPr algn="l"/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nghysur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oll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oddi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wrtho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dardd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mae'n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Dad,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mae'n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Frawd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mae'n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							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Briod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hardd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f'Arweinydd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llariaidd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tua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thref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f'Eiriolwr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cyfiawn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garaf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bellach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bwyf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uwch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creaduriaid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bob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rhyw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gwaethaf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daer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ac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uffern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drist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f'Anwylyd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fydd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US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Grist.</a:t>
            </a:r>
            <a:endParaRPr lang="en-GB" alt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0152" y="6577607"/>
            <a:ext cx="3203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WILLIAM WILLLAMS, 1717-91</a:t>
            </a: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63688" y="6523756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1210</TotalTime>
  <Words>25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Wrth droi fy ngolwg yma i lawr   i gyrrau'r holl greadigaeth fawr,  gwrthrych ni wêl fy enaid gwan   ond Iesu i bwyso arno'n rhan.  Dewisais ef, ac ef o hyd   ddewisaf mwy tra bwy'n y byd;  can gwynfyd ddaeth i'm henaid tlawd-  cael Brenin nefoedd imi'n Frawd.</vt:lpstr>
      <vt:lpstr>Fy nghysur oll oddi wrtho dardd;    mae'n Dad, mae'n Frawd, mae'n               Briod  hardd; f'Arweinydd llariaidd tua thref,    f'Eiriolwr cyfiawn yn y nef.  Ef garaf bellach tra bwyf byw,     uwch creaduriaid o bob rhyw;  er gwaethaf daer ac uffern drist,     f'Anwylyd i fydd Iesu Grist.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262</cp:revision>
  <dcterms:modified xsi:type="dcterms:W3CDTF">2015-01-30T12:22:41Z</dcterms:modified>
</cp:coreProperties>
</file>