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394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>
        <p:scale>
          <a:sx n="100" d="100"/>
          <a:sy n="100" d="100"/>
        </p:scale>
        <p:origin x="-360" y="-4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>
          <a:xfrm>
            <a:off x="950912" y="420960"/>
            <a:ext cx="7653536" cy="6248400"/>
          </a:xfrm>
        </p:spPr>
        <p:txBody>
          <a:bodyPr/>
          <a:lstStyle/>
          <a:p>
            <a:pPr algn="l"/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 gyfarfod hyfryd iawn,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Myfi yn llwm, a'r Iesu'n llawn;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Myfi yn dlawd, heb feddu dim,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yntau'n rhoddi popeth </a:t>
            </a:r>
            <a:r>
              <a:rPr 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 ganmol bellach wnaf o hyd,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 dewi mwy tra fwy'n y byd;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Dechreuais gân a bery'n hwy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Nag y ceir diwedd arni mwy.</a:t>
            </a:r>
            <a:endParaRPr lang="en-GB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302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87824" y="6536377"/>
            <a:ext cx="61252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WILLIAM WILLIAMS 1717-1791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18406" y="6309320"/>
            <a:ext cx="535785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Dyma gyfarfod hyfryd iawn,  Myfi yn llwm, a'r Iesu'n llawn;  Myfi yn dlawd, heb feddu dim,  Ac yntau'n rhoddi popeth im.  Ei ganmol bellach wnaf o hyd,  Heb dewi mwy tra fwy'n y byd;  Dechreuais gân a bery'n hwy  Nag y ceir diwedd arni mwy.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109</cp:revision>
  <dcterms:modified xsi:type="dcterms:W3CDTF">2015-01-30T12:18:38Z</dcterms:modified>
</cp:coreProperties>
</file>