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4" r:id="rId2"/>
    <p:sldId id="41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126FC7E-7841-4A24-945A-9F32EFE61C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983C23-3ABC-455F-802D-B67A98E024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37856" y="535320"/>
            <a:ext cx="85411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uwchlaw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dawn,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derfynau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chenfydd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ceriwb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craff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seraff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fesurau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65146" y="3573016"/>
            <a:ext cx="697235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llifo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dyfnach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llygredd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therfyn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300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95270" y="897101"/>
            <a:ext cx="815319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04775" algn="l"/>
                <a:tab pos="171450" algn="l"/>
              </a:tabLst>
            </a:pP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dyfnder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perffaith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gydweithrediad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amlwg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04775" algn="l"/>
                <a:tab pos="171450" algn="l"/>
              </a:tabLst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6444044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>
              <a:tabLst>
                <a:tab pos="104775" algn="l"/>
                <a:tab pos="171450" algn="l"/>
              </a:tabLst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ROBERT AP GWILYM DDU, 1766-1850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51720" y="429309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1216</TotalTime>
  <Words>34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268</cp:revision>
  <dcterms:modified xsi:type="dcterms:W3CDTF">2015-01-30T12:14:08Z</dcterms:modified>
</cp:coreProperties>
</file>