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432" r:id="rId2"/>
    <p:sldId id="433" r:id="rId3"/>
    <p:sldId id="43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3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8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0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7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1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5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7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3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0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0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1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6A714C-DB92-44B0-943A-9C79AECD2BF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F10B7559-D5A9-414B-8F05-E33527E8DAB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631504" y="540552"/>
            <a:ext cx="1000911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Glân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gerwbiaid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seraffiaid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fyrdd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gylch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yr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orsedd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fry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olynol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seiniau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dibaid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canant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fawl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Harglwydd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cu: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yw'r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nefoedd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o'th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ogoniant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yw'r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ddaear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dir a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rhodder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fythol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foliant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."</a:t>
            </a:r>
            <a:endParaRPr lang="en-GB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332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30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280576" y="5942230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64096" y="404664"/>
            <a:ext cx="1120856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Fyth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chwydda'r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moliant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uwch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yr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etyb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daear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fyth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,”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meddant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"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lluoedd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di-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lyth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yw'r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nefoedd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o'th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ogoniant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yw'r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ddaear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dir a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rhodder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fythol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foliant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."</a:t>
            </a:r>
            <a:endParaRPr lang="en-GB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A124F9-A501-491C-8648-CC448D67F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0576" y="5942230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27448" y="404664"/>
            <a:ext cx="1029714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seraff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gôr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fyny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Eglwys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wnawn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ganu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anthem clod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Harglwydd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yw'r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nefoedd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o'th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ogoniant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yw'r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ddaear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dir a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rhodder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fythol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foliant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Iôr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." </a:t>
            </a:r>
            <a:endParaRPr lang="en-GB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415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+mj-lt"/>
              </a:rPr>
              <a:t>RICHARD MANT, 1776-1848 </a:t>
            </a:r>
            <a:r>
              <a:rPr lang="en-US" sz="1400" dirty="0" err="1">
                <a:solidFill>
                  <a:schemeClr val="bg1"/>
                </a:solidFill>
                <a:latin typeface="+mj-lt"/>
              </a:rPr>
              <a:t>cyf</a:t>
            </a:r>
            <a:r>
              <a:rPr lang="en-US" sz="1400" dirty="0">
                <a:solidFill>
                  <a:schemeClr val="bg1"/>
                </a:solidFill>
                <a:latin typeface="+mj-lt"/>
              </a:rPr>
              <a:t>. ALAFON, 1847-1916</a:t>
            </a:r>
            <a:endParaRPr lang="en-GB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D818CE-F21E-46A7-8161-63E108ABA0D9}"/>
              </a:ext>
            </a:extLst>
          </p:cNvPr>
          <p:cNvCxnSpPr/>
          <p:nvPr/>
        </p:nvCxnSpPr>
        <p:spPr>
          <a:xfrm>
            <a:off x="3287688" y="601970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</TotalTime>
  <Words>32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313</cp:revision>
  <dcterms:modified xsi:type="dcterms:W3CDTF">2019-10-10T13:04:17Z</dcterms:modified>
</cp:coreProperties>
</file>