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32" r:id="rId2"/>
    <p:sldId id="433" r:id="rId3"/>
    <p:sldId id="43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23528" y="620688"/>
            <a:ext cx="90364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gerwbiaid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seraffiaid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fyrdd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gylch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orsedd</a:t>
            </a:r>
            <a:r>
              <a:rPr lang="en-US" sz="4000" dirty="0" smtClean="0">
                <a:latin typeface="+mj-lt"/>
              </a:rPr>
              <a:t> fry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olynol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seiniau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dibaid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canant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Harglwydd</a:t>
            </a:r>
            <a:r>
              <a:rPr lang="en-US" sz="4000" dirty="0" smtClean="0">
                <a:latin typeface="+mj-lt"/>
              </a:rPr>
              <a:t> cu: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"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ogoniant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, dir a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rhodder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."</a:t>
            </a:r>
            <a:endParaRPr lang="en-GB" sz="4000" dirty="0" smtClean="0">
              <a:latin typeface="+mj-lt"/>
            </a:endParaRPr>
          </a:p>
          <a:p>
            <a:endParaRPr lang="en-GB" sz="20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79512" y="332656"/>
            <a:ext cx="92890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Fyth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chwydda'r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etyb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"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," 								</a:t>
            </a:r>
            <a:r>
              <a:rPr lang="en-US" sz="4000" dirty="0" err="1" smtClean="0">
                <a:latin typeface="+mj-lt"/>
              </a:rPr>
              <a:t>meddant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"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lluoedd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Nêr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di-lyth</a:t>
            </a:r>
            <a:r>
              <a:rPr lang="en-US" sz="4000" dirty="0" smtClean="0">
                <a:latin typeface="+mj-lt"/>
              </a:rPr>
              <a:t>!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ogoniant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, dir a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rhodder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."</a:t>
            </a:r>
            <a:endParaRPr lang="en-GB" sz="4000" dirty="0" smtClean="0">
              <a:latin typeface="+mj-lt"/>
            </a:endParaRPr>
          </a:p>
          <a:p>
            <a:endParaRPr lang="en-GB" sz="2000" dirty="0" smtClean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16024" y="572482"/>
            <a:ext cx="91085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Gyda'r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seraff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gôr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fyny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gyda'r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Eglwys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uno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anthem clod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"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ogoniant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, dir a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rhodder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foliant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  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." </a:t>
            </a:r>
            <a:endParaRPr lang="en-GB" sz="400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4496" y="643359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RICHARD MANT, 1776-1848 </a:t>
            </a:r>
            <a:r>
              <a:rPr lang="en-US" sz="1400" dirty="0" err="1" smtClean="0">
                <a:latin typeface="+mj-lt"/>
              </a:rPr>
              <a:t>cyf</a:t>
            </a:r>
            <a:r>
              <a:rPr lang="en-US" sz="1400" dirty="0" smtClean="0">
                <a:latin typeface="+mj-lt"/>
              </a:rPr>
              <a:t>. ALAFON, 1847-1916</a:t>
            </a:r>
            <a:endParaRPr lang="en-GB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312</cp:revision>
  <dcterms:modified xsi:type="dcterms:W3CDTF">2015-03-10T14:13:54Z</dcterms:modified>
</cp:coreProperties>
</file>