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2" r:id="rId1"/>
  </p:sldMasterIdLst>
  <p:notesMasterIdLst>
    <p:notesMasterId r:id="rId4"/>
  </p:notesMasterIdLst>
  <p:sldIdLst>
    <p:sldId id="411" r:id="rId2"/>
    <p:sldId id="413" r:id="rId3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72" autoAdjust="0"/>
    <p:restoredTop sz="90909" autoAdjust="0"/>
  </p:normalViewPr>
  <p:slideViewPr>
    <p:cSldViewPr>
      <p:cViewPr varScale="1">
        <p:scale>
          <a:sx n="99" d="100"/>
          <a:sy n="99" d="100"/>
        </p:scale>
        <p:origin x="-378" y="-96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y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B720BC7C-17A1-42AD-81CF-87F7AB2435B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y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B720BC7C-17A1-42AD-81CF-87F7AB2435B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9667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15939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51505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2219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72253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8745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6674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652361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740645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75413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60739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4" cstate="print"/>
          <a:srcRect b="1535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5" descr="gig-white-blue.png"/>
          <p:cNvPicPr>
            <a:picLocks noChangeAspect="1"/>
          </p:cNvPicPr>
          <p:nvPr userDrawn="1"/>
        </p:nvPicPr>
        <p:blipFill>
          <a:blip r:embed="rId15" cstate="print"/>
          <a:stretch>
            <a:fillRect/>
          </a:stretch>
        </p:blipFill>
        <p:spPr>
          <a:xfrm>
            <a:off x="35496" y="6021288"/>
            <a:ext cx="1391858" cy="79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2782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827428" y="532993"/>
            <a:ext cx="8353084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y-GB" sz="4000" dirty="0" smtClean="0">
                <a:latin typeface="+mj-lt"/>
                <a:cs typeface="Arial" pitchFamily="34" charset="0"/>
              </a:rPr>
              <a:t>Hosanna fyth! Mae gennyf Frawd </a:t>
            </a:r>
            <a:br>
              <a:rPr lang="cy-GB" sz="4000" dirty="0" smtClean="0">
                <a:latin typeface="+mj-lt"/>
                <a:cs typeface="Arial" pitchFamily="34" charset="0"/>
              </a:rPr>
            </a:br>
            <a:r>
              <a:rPr lang="cy-GB" sz="4000" dirty="0" smtClean="0">
                <a:latin typeface="+mj-lt"/>
                <a:cs typeface="Arial" pitchFamily="34" charset="0"/>
              </a:rPr>
              <a:t>	sy'n cofio'r tlawd a'i </a:t>
            </a:r>
            <a:r>
              <a:rPr lang="cy-GB" sz="4000" dirty="0" err="1" smtClean="0">
                <a:latin typeface="+mj-lt"/>
                <a:cs typeface="Arial" pitchFamily="34" charset="0"/>
              </a:rPr>
              <a:t>gŵynion</a:t>
            </a:r>
            <a:r>
              <a:rPr lang="cy-GB" sz="4000" dirty="0" smtClean="0">
                <a:latin typeface="+mj-lt"/>
                <a:cs typeface="Arial" pitchFamily="34" charset="0"/>
              </a:rPr>
              <a:t>, </a:t>
            </a:r>
            <a:br>
              <a:rPr lang="cy-GB" sz="4000" dirty="0" smtClean="0">
                <a:latin typeface="+mj-lt"/>
                <a:cs typeface="Arial" pitchFamily="34" charset="0"/>
              </a:rPr>
            </a:br>
            <a:r>
              <a:rPr lang="cy-GB" sz="4000" dirty="0" smtClean="0">
                <a:latin typeface="+mj-lt"/>
                <a:cs typeface="Arial" pitchFamily="34" charset="0"/>
              </a:rPr>
              <a:t>profedig wyf o'r dwyfol hedd </a:t>
            </a:r>
            <a:br>
              <a:rPr lang="cy-GB" sz="4000" dirty="0" smtClean="0">
                <a:latin typeface="+mj-lt"/>
                <a:cs typeface="Arial" pitchFamily="34" charset="0"/>
              </a:rPr>
            </a:br>
            <a:r>
              <a:rPr lang="cy-GB" sz="4000" dirty="0" smtClean="0">
                <a:latin typeface="+mj-lt"/>
                <a:cs typeface="Arial" pitchFamily="34" charset="0"/>
              </a:rPr>
              <a:t>	a'i annwyl wedd mor dirion.</a:t>
            </a:r>
          </a:p>
          <a:p>
            <a:endParaRPr lang="cy-GB" sz="4000" dirty="0" smtClean="0">
              <a:latin typeface="+mj-lt"/>
              <a:cs typeface="Arial" pitchFamily="34" charset="0"/>
            </a:endParaRPr>
          </a:p>
          <a:p>
            <a:r>
              <a:rPr lang="cy-GB" sz="4000" dirty="0" smtClean="0">
                <a:latin typeface="+mj-lt"/>
                <a:cs typeface="Arial" pitchFamily="34" charset="0"/>
              </a:rPr>
              <a:t>Fy nghalon wan, mae un a ŵyr </a:t>
            </a:r>
            <a:br>
              <a:rPr lang="cy-GB" sz="4000" dirty="0" smtClean="0">
                <a:latin typeface="+mj-lt"/>
                <a:cs typeface="Arial" pitchFamily="34" charset="0"/>
              </a:rPr>
            </a:br>
            <a:r>
              <a:rPr lang="cy-GB" sz="4000" dirty="0" smtClean="0">
                <a:latin typeface="+mj-lt"/>
                <a:cs typeface="Arial" pitchFamily="34" charset="0"/>
              </a:rPr>
              <a:t>	yn llwyr dy holl anghenion, </a:t>
            </a:r>
            <a:br>
              <a:rPr lang="cy-GB" sz="4000" dirty="0" smtClean="0">
                <a:latin typeface="+mj-lt"/>
                <a:cs typeface="Arial" pitchFamily="34" charset="0"/>
              </a:rPr>
            </a:br>
            <a:r>
              <a:rPr lang="cy-GB" sz="4000" dirty="0" smtClean="0">
                <a:latin typeface="+mj-lt"/>
                <a:cs typeface="Arial" pitchFamily="34" charset="0"/>
              </a:rPr>
              <a:t>ac ymhyfrydu mae o hyd </a:t>
            </a:r>
            <a:br>
              <a:rPr lang="cy-GB" sz="4000" dirty="0" smtClean="0">
                <a:latin typeface="+mj-lt"/>
                <a:cs typeface="Arial" pitchFamily="34" charset="0"/>
              </a:rPr>
            </a:br>
            <a:r>
              <a:rPr lang="cy-GB" sz="4000" dirty="0" smtClean="0">
                <a:latin typeface="+mj-lt"/>
                <a:cs typeface="Arial" pitchFamily="34" charset="0"/>
              </a:rPr>
              <a:t>	i ddwyn </a:t>
            </a:r>
            <a:r>
              <a:rPr lang="cy-GB" sz="4000" dirty="0" err="1" smtClean="0">
                <a:latin typeface="+mj-lt"/>
                <a:cs typeface="Arial" pitchFamily="34" charset="0"/>
              </a:rPr>
              <a:t>it</a:t>
            </a:r>
            <a:r>
              <a:rPr lang="cy-GB" sz="4000" dirty="0" smtClean="0">
                <a:latin typeface="+mj-lt"/>
                <a:cs typeface="Arial" pitchFamily="34" charset="0"/>
              </a:rPr>
              <a:t> ddrud fendithion.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Caneuon</a:t>
            </a:r>
            <a:r>
              <a:rPr lang="en-GB" sz="1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1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Ffydd</a:t>
            </a:r>
            <a:r>
              <a:rPr lang="en-GB" sz="1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 298</a:t>
            </a:r>
            <a:endParaRPr lang="en-GB" sz="1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cy-GB" sz="1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7966645" y="5879594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575494" y="692696"/>
            <a:ext cx="8533010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y-GB" sz="4000" dirty="0" smtClean="0">
                <a:latin typeface="Arial" pitchFamily="34" charset="0"/>
                <a:cs typeface="Arial" pitchFamily="34" charset="0"/>
              </a:rPr>
              <a:t>O tyrd yn awr, Waredwr da, </a:t>
            </a:r>
            <a:br>
              <a:rPr lang="cy-GB" sz="4000" dirty="0" smtClean="0">
                <a:latin typeface="Arial" pitchFamily="34" charset="0"/>
                <a:cs typeface="Arial" pitchFamily="34" charset="0"/>
              </a:rPr>
            </a:br>
            <a:r>
              <a:rPr lang="cy-GB" sz="4000" dirty="0" smtClean="0">
                <a:latin typeface="Arial" pitchFamily="34" charset="0"/>
                <a:cs typeface="Arial" pitchFamily="34" charset="0"/>
              </a:rPr>
              <a:t>	teyrnasa ymhob calon, </a:t>
            </a:r>
            <a:br>
              <a:rPr lang="cy-GB" sz="4000" dirty="0" smtClean="0">
                <a:latin typeface="Arial" pitchFamily="34" charset="0"/>
                <a:cs typeface="Arial" pitchFamily="34" charset="0"/>
              </a:rPr>
            </a:br>
            <a:r>
              <a:rPr lang="cy-GB" sz="4000" dirty="0" smtClean="0">
                <a:latin typeface="Arial" pitchFamily="34" charset="0"/>
                <a:cs typeface="Arial" pitchFamily="34" charset="0"/>
              </a:rPr>
              <a:t>ym mywyd pawb myn orsedd wen </a:t>
            </a:r>
            <a:br>
              <a:rPr lang="cy-GB" sz="4000" dirty="0" smtClean="0">
                <a:latin typeface="Arial" pitchFamily="34" charset="0"/>
                <a:cs typeface="Arial" pitchFamily="34" charset="0"/>
              </a:rPr>
            </a:br>
            <a:r>
              <a:rPr lang="cy-GB" sz="4000" dirty="0" smtClean="0">
                <a:latin typeface="Arial" pitchFamily="34" charset="0"/>
                <a:cs typeface="Arial" pitchFamily="34" charset="0"/>
              </a:rPr>
              <a:t>	ac ar dy ben bo'r goron.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907704" y="6330806"/>
            <a:ext cx="71287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 smtClean="0">
                <a:latin typeface="Arial" pitchFamily="34" charset="0"/>
                <a:cs typeface="Arial" pitchFamily="34" charset="0"/>
              </a:rPr>
              <a:t>MORGAN A. JONES, 1876-1944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2195736" y="3861048"/>
            <a:ext cx="5357812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obaith i gymru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1210</TotalTime>
  <Words>27</Words>
  <Application>Microsoft Office PowerPoint</Application>
  <PresentationFormat>On-screen Show (4:3)</PresentationFormat>
  <Paragraphs>9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Default Design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265</cp:revision>
  <dcterms:modified xsi:type="dcterms:W3CDTF">2015-03-12T17:18:53Z</dcterms:modified>
</cp:coreProperties>
</file>