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11" r:id="rId2"/>
    <p:sldId id="412" r:id="rId3"/>
    <p:sldId id="413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27428" y="532993"/>
            <a:ext cx="83530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Iesu, difyrrwch f'enaid drud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Yw edrych ar dy wedd,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mae llythrennau d'enw pur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Yn fywyd ac yn hedd.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than dy adain dawel, bur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Yr wy'n dymuno byw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Heb ymbleseru fyth mewn dim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Ond cariad at fy Nuw.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294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47502" y="244961"/>
            <a:ext cx="817297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Melysach nag yw'r diliau mêl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Yw munud o'th fwynhau,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nid oes gennyf bleser sydd,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Ond hynny, yn parhau.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cau fy llygaid rhag </a:t>
            </a:r>
            <a:r>
              <a:rPr lang="cy-GB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weld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Pleserau gwag y byd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 imi wyro byth oddi ar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Dy lwybrau gwerthfawr, drud.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75494" y="692696"/>
            <a:ext cx="85330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'Does gennyf ond dy allu mawr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I'm nerthu i fynd ymlaen;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 iachawdwriaeth yw fy ngrym </a:t>
            </a:r>
            <a:b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A'm concwest i a'm cân.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7704" y="6402814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WILLIAMS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1717-91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5736" y="38610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</TotalTime>
  <Words>28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258</cp:revision>
  <dcterms:modified xsi:type="dcterms:W3CDTF">2015-02-21T22:51:16Z</dcterms:modified>
</cp:coreProperties>
</file>