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08" r:id="rId2"/>
    <p:sldId id="40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548680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err="1" smtClean="0">
                <a:latin typeface="+mj-lt"/>
              </a:rPr>
              <a:t>N'ad</a:t>
            </a:r>
            <a:r>
              <a:rPr lang="cy-GB" sz="4000" dirty="0" smtClean="0">
                <a:latin typeface="+mj-lt"/>
              </a:rPr>
              <a:t> </a:t>
            </a:r>
            <a:r>
              <a:rPr lang="cy-GB" sz="4000" dirty="0" err="1" smtClean="0">
                <a:latin typeface="+mj-lt"/>
              </a:rPr>
              <a:t>im</a:t>
            </a:r>
            <a:r>
              <a:rPr lang="cy-GB" sz="4000" dirty="0" smtClean="0">
                <a:latin typeface="+mj-lt"/>
              </a:rPr>
              <a:t> fodloni ar ryw rith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o grefydd, heb ei grym,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ond gwir adnabod Iesu Grist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yn fywyd annwyl </a:t>
            </a:r>
            <a:r>
              <a:rPr lang="cy-GB" sz="4000" dirty="0" err="1" smtClean="0">
                <a:latin typeface="+mj-lt"/>
              </a:rPr>
              <a:t>im</a:t>
            </a:r>
            <a:r>
              <a:rPr lang="cy-GB" sz="4000" dirty="0" smtClean="0">
                <a:latin typeface="+mj-lt"/>
              </a:rPr>
              <a:t>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Dy gariad cryf rho'n f'ysbryd gwan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i ganlyn ar dy ôl;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na chaffwyf drigfa mewn </a:t>
            </a:r>
            <a:r>
              <a:rPr lang="cy-GB" sz="4000" dirty="0" smtClean="0">
                <a:latin typeface="+mj-lt"/>
              </a:rPr>
              <a:t>un man</a:t>
            </a:r>
            <a:r>
              <a:rPr lang="cy-GB" sz="4000" dirty="0" smtClean="0">
                <a:latin typeface="+mj-lt"/>
              </a:rPr>
              <a:t/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ond yn dy gynnes gôl.</a:t>
            </a:r>
            <a:endParaRPr lang="cy-GB" sz="4000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291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12160" y="6505599"/>
            <a:ext cx="3131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DAFYDD MORRIS, 1744-91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658431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Goleuni'r nef fo'n gymorth </a:t>
            </a:r>
            <a:r>
              <a:rPr lang="cy-GB" sz="4000" dirty="0" err="1" smtClean="0">
                <a:latin typeface="+mj-lt"/>
              </a:rPr>
              <a:t>im</a:t>
            </a:r>
            <a:r>
              <a:rPr lang="cy-GB" sz="4000" dirty="0" smtClean="0">
                <a:latin typeface="+mj-lt"/>
              </a:rPr>
              <a:t>,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i'm tywys yn y blaen;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rhag imi droi oddi ar y ffordd 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	bydd imi'n golofn dân</a:t>
            </a:r>
            <a:r>
              <a:rPr lang="cy-GB" sz="4000" dirty="0" smtClean="0">
                <a:latin typeface="+mj-lt"/>
              </a:rPr>
              <a:t>.</a:t>
            </a:r>
            <a:endParaRPr lang="cy-GB" sz="4000" dirty="0" smtClean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414908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1187</TotalTime>
  <Words>21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250</cp:revision>
  <dcterms:modified xsi:type="dcterms:W3CDTF">2015-01-30T11:45:34Z</dcterms:modified>
</cp:coreProperties>
</file>