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08" r:id="rId2"/>
    <p:sldId id="41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476672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Ffoed negeseuau gwag y dydd,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trafferthion o bob rhyw,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ac na pharhaed o dan y nef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ond cariad pur fy Nuw.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Meddiannodd ef â'i ddwyfol ras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fy holl serchiadau'n un;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na chaed o fewn i'm hysbryd fod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neb ond fy Iesu'i hun.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290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Mae'r Iesu'n fwy na'r nef ei hun,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 fwy na'r ddaear las,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ac Iesu'n unig fydd fy oll </a:t>
            </a:r>
          </a:p>
          <a:p>
            <a:r>
              <a:rPr lang="cy-GB" sz="4000" dirty="0" smtClean="0">
                <a:latin typeface="+mj-lt"/>
              </a:rPr>
              <a:t>	fyth, </a:t>
            </a:r>
            <a:r>
              <a:rPr lang="cy-GB" sz="4000" dirty="0" err="1" smtClean="0">
                <a:latin typeface="+mj-lt"/>
              </a:rPr>
              <a:t>fyth</a:t>
            </a:r>
            <a:r>
              <a:rPr lang="cy-GB" sz="4000" dirty="0" smtClean="0">
                <a:latin typeface="+mj-lt"/>
              </a:rPr>
              <a:t> o hyn i maes.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Cyflawnder nerth, cyflawnder gras,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cyflawnder nef y nef,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uwch deall </a:t>
            </a:r>
            <a:r>
              <a:rPr lang="cy-GB" sz="4000" dirty="0" err="1" smtClean="0">
                <a:latin typeface="+mj-lt"/>
              </a:rPr>
              <a:t>seraffim</a:t>
            </a:r>
            <a:r>
              <a:rPr lang="cy-GB" sz="4000" dirty="0" smtClean="0">
                <a:latin typeface="+mj-lt"/>
              </a:rPr>
              <a:t> a saint,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sy'n trigo ynddo ef.</a:t>
            </a:r>
          </a:p>
        </p:txBody>
      </p:sp>
      <p:sp>
        <p:nvSpPr>
          <p:cNvPr id="4" name="Rectangle 3"/>
          <p:cNvSpPr/>
          <p:nvPr/>
        </p:nvSpPr>
        <p:spPr>
          <a:xfrm>
            <a:off x="3384376" y="6505599"/>
            <a:ext cx="5652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WILLIAM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23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264</cp:revision>
  <dcterms:modified xsi:type="dcterms:W3CDTF">2015-01-30T11:42:20Z</dcterms:modified>
</cp:coreProperties>
</file>