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7"/>
  </p:notesMasterIdLst>
  <p:sldIdLst>
    <p:sldId id="429" r:id="rId2"/>
    <p:sldId id="432" r:id="rId3"/>
    <p:sldId id="431" r:id="rId4"/>
    <p:sldId id="433" r:id="rId5"/>
    <p:sldId id="43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6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69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64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7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9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7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9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51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9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5CB0F2-72AD-45F8-803E-B544CB6A4D41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21CCD349-57B0-40AD-9496-A51DC1893A3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7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135560" y="1024275"/>
            <a:ext cx="78488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Esgyn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lluoedd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fry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tua'r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nefoedd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bywyd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f'enaid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29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920536" y="573325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063552" y="1124744"/>
            <a:ext cx="92170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Yfwn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ffynhonnau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gloywon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ddyfroedd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wrth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dros y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bryniau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mynydd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3FDF12-D9A9-4D34-B2CB-047813AC7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73325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2606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91544" y="908720"/>
            <a:ext cx="871296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Dringwn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tadau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dros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creigiau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canwn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megis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hwythau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"Awn o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nerth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nerth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8FDDD-3F77-49C9-8E93-5328DB3AD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73325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919536" y="980728"/>
            <a:ext cx="9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wyf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ddiffygio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yn faith,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Duw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addo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cymorth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daith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F01F6-5479-45B5-BA44-82616E04A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73325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848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279576" y="916689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Wedi'r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dreialon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cario'r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cwrdd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Seion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felys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68008" y="6189695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+mj-lt"/>
              </a:rPr>
              <a:t>WATCYN WYN, 1844-1905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87688" y="5445224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1217</TotalTime>
  <Words>31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312</cp:revision>
  <dcterms:modified xsi:type="dcterms:W3CDTF">2019-10-10T13:00:14Z</dcterms:modified>
</cp:coreProperties>
</file>