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7"/>
  </p:notesMasterIdLst>
  <p:sldIdLst>
    <p:sldId id="429" r:id="rId2"/>
    <p:sldId id="432" r:id="rId3"/>
    <p:sldId id="431" r:id="rId4"/>
    <p:sldId id="433" r:id="rId5"/>
    <p:sldId id="43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2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90909" autoAdjust="0"/>
  </p:normalViewPr>
  <p:slideViewPr>
    <p:cSldViewPr>
      <p:cViewPr varScale="1">
        <p:scale>
          <a:sx n="104" d="100"/>
          <a:sy n="104" d="100"/>
        </p:scale>
        <p:origin x="930" y="102"/>
      </p:cViewPr>
      <p:guideLst>
        <p:guide orient="horz" pos="192"/>
        <p:guide pos="256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69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06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40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236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77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99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7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9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1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4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9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5CB0F2-72AD-45F8-803E-B544CB6A4D4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/>
          <a:srcRect b="1535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gig-white-blue.png">
            <a:extLst>
              <a:ext uri="{FF2B5EF4-FFF2-40B4-BE49-F238E27FC236}">
                <a16:creationId xmlns:a16="http://schemas.microsoft.com/office/drawing/2014/main" id="{21CCD349-57B0-40AD-9496-A51DC1893A33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47328" y="6157700"/>
            <a:ext cx="1536171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57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8" r:id="rId12"/>
    <p:sldLayoutId id="214748368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135560" y="1024275"/>
            <a:ext cx="7848872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Esgyn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gyda'r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lluoedd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fry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fynydd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Duw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tynnu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tua'r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nefoedd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bywyd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f'enaid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yw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344" y="116632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Caneuon</a:t>
            </a:r>
            <a:r>
              <a:rPr lang="en-GB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Ffydd</a:t>
            </a:r>
            <a:r>
              <a:rPr lang="en-GB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29</a:t>
            </a:r>
          </a:p>
          <a:p>
            <a:endParaRPr lang="cy-GB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920536" y="5733256"/>
            <a:ext cx="110522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063552" y="1124744"/>
            <a:ext cx="921702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Yfwn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ffynhonnau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gloywon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ddyfroedd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byw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wrth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fynd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dros y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bryniau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tua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mynydd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Duw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FDF12-D9A9-4D34-B2CB-047813AC7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0536" y="5733256"/>
            <a:ext cx="110522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12606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991544" y="908720"/>
            <a:ext cx="871296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Dringwn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tadau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dros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creigiau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serth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canwn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megis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hwythau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"Awn o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nerth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nerth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58FDDD-3F77-49C9-8E93-5328DB3AD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0536" y="5733256"/>
            <a:ext cx="110522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1919536" y="980728"/>
            <a:ext cx="9001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wyf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ddiffygio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gweld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ffordd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yn faith,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Duw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addo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cymorth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daith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F01F6-5479-45B5-BA44-82616E04A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0536" y="5733256"/>
            <a:ext cx="110522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38482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279576" y="916689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Wedi'r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holl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dreialon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wedi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cario'r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cwrdd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Fynydd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Seion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O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felys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fydd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168008" y="6189695"/>
            <a:ext cx="57606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>
                <a:solidFill>
                  <a:schemeClr val="bg1"/>
                </a:solidFill>
                <a:latin typeface="+mj-lt"/>
              </a:rPr>
              <a:t>WATCYN WYN, 1844-1905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3287688" y="5445224"/>
            <a:ext cx="53578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1217</TotalTime>
  <Words>31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Webdings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312</cp:revision>
  <dcterms:modified xsi:type="dcterms:W3CDTF">2019-10-10T13:00:14Z</dcterms:modified>
</cp:coreProperties>
</file>