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5"/>
  </p:notesMasterIdLst>
  <p:sldIdLst>
    <p:sldId id="429" r:id="rId2"/>
    <p:sldId id="431" r:id="rId3"/>
    <p:sldId id="430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0909" autoAdjust="0"/>
  </p:normalViewPr>
  <p:slideViewPr>
    <p:cSldViewPr>
      <p:cViewPr varScale="1">
        <p:scale>
          <a:sx n="106" d="100"/>
          <a:sy n="106" d="100"/>
        </p:scale>
        <p:origin x="1860" y="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9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15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1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25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2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4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73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547664" y="548680"/>
            <a:ext cx="669674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Esgyn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gyda'r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lluoedd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fry </a:t>
            </a:r>
            <a:r>
              <a:rPr lang="en-US" sz="4000" dirty="0" err="1" smtClean="0">
                <a:latin typeface="+mj-lt"/>
              </a:rPr>
              <a:t>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fynydd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tynnu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tua'r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nefoedd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bywyd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f'enaid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yw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US" sz="4000" dirty="0" smtClean="0">
              <a:latin typeface="+mj-lt"/>
            </a:endParaRPr>
          </a:p>
          <a:p>
            <a:r>
              <a:rPr lang="en-US" sz="4000" dirty="0" err="1" smtClean="0">
                <a:latin typeface="+mj-lt"/>
              </a:rPr>
              <a:t>Yfwn</a:t>
            </a:r>
            <a:r>
              <a:rPr lang="en-US" sz="4000" dirty="0" smtClean="0">
                <a:latin typeface="+mj-lt"/>
              </a:rPr>
              <a:t> o </a:t>
            </a:r>
            <a:r>
              <a:rPr lang="en-US" sz="4000" dirty="0" err="1" smtClean="0">
                <a:latin typeface="+mj-lt"/>
              </a:rPr>
              <a:t>ffynhonnau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gloywon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ddyfroedd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byw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wrth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fynd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dros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bryniau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tua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mynydd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29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84368" y="5996226"/>
            <a:ext cx="110522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403648" y="404664"/>
            <a:ext cx="69847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Dringwn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fel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tadau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dros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creigiau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serth</a:t>
            </a:r>
            <a:r>
              <a:rPr lang="en-US" sz="4000" dirty="0" smtClean="0">
                <a:latin typeface="+mj-lt"/>
              </a:rPr>
              <a:t>;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canwn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megis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hwythau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"Awn o </a:t>
            </a:r>
            <a:r>
              <a:rPr lang="en-US" sz="4000" dirty="0" err="1" smtClean="0">
                <a:latin typeface="+mj-lt"/>
              </a:rPr>
              <a:t>nerth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nerth</a:t>
            </a:r>
            <a:r>
              <a:rPr lang="en-US" sz="4000" dirty="0" smtClean="0">
                <a:latin typeface="+mj-lt"/>
              </a:rPr>
              <a:t>.”</a:t>
            </a:r>
          </a:p>
          <a:p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Pan </a:t>
            </a:r>
            <a:r>
              <a:rPr lang="en-US" sz="4000" dirty="0" err="1" smtClean="0">
                <a:latin typeface="+mj-lt"/>
              </a:rPr>
              <a:t>wyf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ddiffygio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gweld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ffordd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faith,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sydd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wedi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addo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cymorth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daith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84368" y="5996226"/>
            <a:ext cx="110522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619672" y="514415"/>
            <a:ext cx="66967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Wedi'r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holl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dreialon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wedi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cario'r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dydd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cwrdd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Fynydd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Seion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O </a:t>
            </a:r>
            <a:r>
              <a:rPr lang="en-US" sz="4000" dirty="0" err="1" smtClean="0">
                <a:latin typeface="+mj-lt"/>
              </a:rPr>
              <a:t>mor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felys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fydd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5856" y="6381328"/>
            <a:ext cx="57606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>
                <a:latin typeface="+mj-lt"/>
              </a:rPr>
              <a:t>WATCYN WYN, 1844-1905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763688" y="4149080"/>
            <a:ext cx="53578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1214</TotalTime>
  <Words>21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Lucida Sans Unicode</vt:lpstr>
      <vt:lpstr>Times New Roman</vt:lpstr>
      <vt:lpstr>Webdings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311</cp:revision>
  <dcterms:modified xsi:type="dcterms:W3CDTF">2015-03-10T14:08:17Z</dcterms:modified>
</cp:coreProperties>
</file>