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2" r:id="rId5"/>
    <p:sldId id="271" r:id="rId6"/>
    <p:sldId id="270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3</a:t>
            </a:fld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4</a:t>
            </a:fld>
            <a:endParaRPr lang="cy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5</a:t>
            </a:fld>
            <a:endParaRPr lang="cy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/>
          <a:lstStyle/>
          <a:p>
            <a:fld id="{B9330EC5-7896-4835-8E7B-E87B8394636B}" type="slidenum">
              <a:rPr lang="cy-GB" smtClean="0"/>
              <a:pPr/>
              <a:t>6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Text Box 4"/>
          <p:cNvSpPr txBox="1">
            <a:spLocks noChangeArrowheads="1"/>
          </p:cNvSpPr>
          <p:nvPr/>
        </p:nvSpPr>
        <p:spPr bwMode="auto">
          <a:xfrm>
            <a:off x="893161" y="967368"/>
            <a:ext cx="778329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dafodau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hwyl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	I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seinio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blas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       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Mhrynwr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    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rhyfeddodau’i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288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362" y="693291"/>
            <a:ext cx="8030126" cy="316775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ngrasol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a’m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Rho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gymorth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ddatgan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i’th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bobman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y 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386" y="693291"/>
            <a:ext cx="7454062" cy="359980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lawenycha’n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Pêr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sain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glust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pechadur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Mae’n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032" y="621283"/>
            <a:ext cx="8964488" cy="3383781"/>
          </a:xfrm>
        </p:spPr>
        <p:txBody>
          <a:bodyPr/>
          <a:lstStyle/>
          <a:p>
            <a:pPr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Genhedloedd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ato'n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addefwch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cyfiawnhau</a:t>
            </a:r>
            <a:endParaRPr lang="en-US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gwiw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322" y="549275"/>
            <a:ext cx="8462174" cy="3455789"/>
          </a:xfrm>
        </p:spPr>
        <p:txBody>
          <a:bodyPr/>
          <a:lstStyle/>
          <a:p>
            <a:pPr>
              <a:buNone/>
            </a:pP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Fyddariaid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fudion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clodforwch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Frenin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          </a:t>
            </a:r>
          </a:p>
          <a:p>
            <a:pPr>
              <a:buNone/>
            </a:pP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dall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cloff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fo'n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llawenhau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golwg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663570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0042" y="560408"/>
            <a:ext cx="7824446" cy="36606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rhoddwn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fawl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Frenin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Moliannwn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ynghyd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mola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dithau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Rho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arno’n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fryd</a:t>
            </a:r>
            <a:r>
              <a:rPr lang="en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62460" y="443711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516052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CHARLES WESLEY, 1707-88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 ROBERT WILLIAMS, 1804-55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69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</cp:revision>
  <dcterms:modified xsi:type="dcterms:W3CDTF">2015-03-12T15:52:34Z</dcterms:modified>
</cp:coreProperties>
</file>