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08" r:id="rId2"/>
    <p:sldId id="41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7667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Mor beraidd i'r credadun gwan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yw hyfryd enw Crist: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mae'n llaesu'i boen, yn gwella'i </a:t>
            </a:r>
            <a:r>
              <a:rPr lang="cy-GB" sz="4000" dirty="0" err="1" smtClean="0">
                <a:latin typeface="+mj-lt"/>
              </a:rPr>
              <a:t>glwy</a:t>
            </a:r>
            <a:r>
              <a:rPr lang="cy-GB" sz="4000" dirty="0" smtClean="0">
                <a:latin typeface="+mj-lt"/>
              </a:rPr>
              <a:t>',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 lladd ei ofnau trist.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I'r ysbryd clwyfus rhydd iachâd,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hedd i'r drallodus fron;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mae'n fanna i'r newynog ddyn,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i'r blin, gorffwysfa lon.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287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40466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Hoff enw! fy ymguddfa mwyn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fy nghraig a'm tarian yw;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trysorfa </a:t>
            </a:r>
            <a:r>
              <a:rPr lang="cy-GB" sz="4000" dirty="0" err="1" smtClean="0">
                <a:latin typeface="+mj-lt"/>
              </a:rPr>
              <a:t>ddiball</a:t>
            </a:r>
            <a:r>
              <a:rPr lang="cy-GB" sz="4000" dirty="0" smtClean="0">
                <a:latin typeface="+mj-lt"/>
              </a:rPr>
              <a:t> yw o ras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i mi y gwaela'n fyw.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Iesu, fy Mhroffwyd i a'm Pen,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f'Offeiriad mawr a'm Brawd,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fy mywyd i, fy ffordd, fy nod,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derbyn fy moliant tlawd.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384376" y="6505599"/>
            <a:ext cx="5652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JOHN NEWTON, 1725-1807 </a:t>
            </a:r>
            <a:r>
              <a:rPr lang="en-GB" sz="1400" dirty="0" err="1" smtClean="0">
                <a:latin typeface="+mj-lt"/>
              </a:rPr>
              <a:t>cyf</a:t>
            </a:r>
            <a:r>
              <a:rPr lang="en-GB" sz="1400" dirty="0" smtClean="0">
                <a:latin typeface="+mj-lt"/>
              </a:rPr>
              <a:t>. DAVID CHARLES, 1803-80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60917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26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262</cp:revision>
  <dcterms:modified xsi:type="dcterms:W3CDTF">2015-03-12T15:44:06Z</dcterms:modified>
</cp:coreProperties>
</file>