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08" r:id="rId2"/>
    <p:sldId id="410" r:id="rId3"/>
    <p:sldId id="40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15616" y="867484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Hyfryd lais Efengyl hedd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sydd yn galw pawb i'r wledd;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mae gwahoddiad llawn at Grist,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oes, i'r tlawd newynog, trist;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pob cyflawnder ynddo cewch;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dewch â chroeso, dlodion, dewch.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271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1640" y="867484"/>
            <a:ext cx="72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Cyfod</a:t>
            </a:r>
            <a:r>
              <a:rPr lang="en-US" sz="4000" dirty="0" smtClean="0">
                <a:latin typeface="+mj-lt"/>
              </a:rPr>
              <a:t>, Haul </a:t>
            </a:r>
            <a:r>
              <a:rPr lang="en-US" sz="4000" dirty="0" err="1" smtClean="0">
                <a:latin typeface="+mj-lt"/>
              </a:rPr>
              <a:t>Cyfiawnder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llon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cyfod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dros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ddaear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hon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aed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lewyrch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bob </a:t>
            </a:r>
            <a:r>
              <a:rPr lang="en-US" sz="4000" dirty="0" err="1" smtClean="0">
                <a:latin typeface="+mj-lt"/>
              </a:rPr>
              <a:t>gwlad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esgyll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dwg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iachâd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dos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gynnydd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nefol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ddydd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doed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caethion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rhydd</a:t>
            </a:r>
            <a:r>
              <a:rPr lang="en-US" sz="4000" dirty="0" smtClean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867484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Iesu gaiff y clod i gyd,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ymaith dug bechodau'r byd: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rhoes ei hunan yn ein lle,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bellach, beth na rydd efe?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Haleliwia</a:t>
            </a:r>
            <a:r>
              <a:rPr lang="cy-GB" sz="4000" dirty="0" smtClean="0">
                <a:latin typeface="+mj-lt"/>
              </a:rPr>
              <a:t>! llawenhewch,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dewch, moliennwch, byth na thewch.</a:t>
            </a:r>
          </a:p>
        </p:txBody>
      </p:sp>
      <p:sp>
        <p:nvSpPr>
          <p:cNvPr id="5" name="Rectangle 4"/>
          <p:cNvSpPr/>
          <p:nvPr/>
        </p:nvSpPr>
        <p:spPr>
          <a:xfrm>
            <a:off x="6876256" y="6381328"/>
            <a:ext cx="22971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sz="1400" dirty="0" smtClean="0">
                <a:latin typeface="+mj-lt"/>
              </a:rPr>
              <a:t>PEDR FARDD, 1775-1845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50454" y="5229200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1112</TotalTime>
  <Words>27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259</cp:revision>
  <dcterms:modified xsi:type="dcterms:W3CDTF">2015-03-12T13:39:16Z</dcterms:modified>
</cp:coreProperties>
</file>